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6" r:id="rId4"/>
    <p:sldId id="258" r:id="rId5"/>
  </p:sldIdLst>
  <p:sldSz cx="12801600" cy="9601200" type="A3"/>
  <p:notesSz cx="9872663" cy="14301788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82" y="-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l">
              <a:defRPr sz="17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r">
              <a:defRPr sz="1700"/>
            </a:lvl1pPr>
          </a:lstStyle>
          <a:p>
            <a:fld id="{868391FD-4FF0-4008-BF75-00EC1B1A0344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071563"/>
            <a:ext cx="7154863" cy="5365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6" tIns="66518" rIns="133036" bIns="6651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6793349"/>
            <a:ext cx="7898130" cy="6435804"/>
          </a:xfrm>
          <a:prstGeom prst="rect">
            <a:avLst/>
          </a:prstGeom>
        </p:spPr>
        <p:txBody>
          <a:bodyPr vert="horz" lIns="133036" tIns="66518" rIns="133036" bIns="6651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3584217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l">
              <a:defRPr sz="17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5" y="13584217"/>
            <a:ext cx="4278154" cy="7150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r">
              <a:defRPr sz="1700"/>
            </a:lvl1pPr>
          </a:lstStyle>
          <a:p>
            <a:fld id="{5AD659DE-71EC-4A34-B3BD-0CDCBF320E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84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43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00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65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01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36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5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2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48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85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08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419F-D464-477A-8AC6-4B973F856E99}" type="datetimeFigureOut">
              <a:rPr lang="nl-NL" smtClean="0"/>
              <a:t>28-5-2019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EA3-2F52-4350-9EE1-2FB851136E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0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0080" y="384493"/>
            <a:ext cx="2448352" cy="455667"/>
          </a:xfrm>
        </p:spPr>
        <p:txBody>
          <a:bodyPr>
            <a:normAutofit fontScale="90000"/>
          </a:bodyPr>
          <a:lstStyle/>
          <a:p>
            <a:pPr algn="l"/>
            <a:r>
              <a:rPr lang="nl-NL" sz="1600" dirty="0" smtClean="0"/>
              <a:t>Handleiding </a:t>
            </a:r>
            <a:r>
              <a:rPr lang="nl-NL" sz="1600" dirty="0" err="1" smtClean="0"/>
              <a:t>Ishikawa</a:t>
            </a:r>
            <a:r>
              <a:rPr lang="nl-NL" sz="1600" dirty="0" smtClean="0"/>
              <a:t> M en S </a:t>
            </a:r>
            <a:endParaRPr lang="nl-NL" sz="1600" dirty="0"/>
          </a:p>
        </p:txBody>
      </p:sp>
      <p:sp>
        <p:nvSpPr>
          <p:cNvPr id="6" name="Tekstvak 5"/>
          <p:cNvSpPr txBox="1"/>
          <p:nvPr/>
        </p:nvSpPr>
        <p:spPr>
          <a:xfrm>
            <a:off x="712168" y="840160"/>
            <a:ext cx="1130525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1200" dirty="0" smtClean="0"/>
              <a:t>Vul de header in: auteur, datum en versienummer.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200" dirty="0" smtClean="0"/>
              <a:t>Bedenk samen welk probleem je exact gaat oplossen. Neem hiervoor goed de tijd. Omschrijf het duidelijk.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200" dirty="0" smtClean="0"/>
              <a:t>Vul de categorieën in. Wat zijn de hoofdcategorieën?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200" dirty="0" smtClean="0"/>
              <a:t>Ga brainstormen en check in welk veld de oorzaken horen.</a:t>
            </a:r>
          </a:p>
          <a:p>
            <a:pPr marL="457200" indent="-457200">
              <a:buFont typeface="+mj-lt"/>
              <a:buAutoNum type="arabicPeriod"/>
            </a:pPr>
            <a:endParaRPr lang="nl-NL" sz="1200" dirty="0"/>
          </a:p>
          <a:p>
            <a:r>
              <a:rPr lang="nl-NL" sz="1200" dirty="0" smtClean="0"/>
              <a:t>Voorbeelden van oorzaken: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200" dirty="0" smtClean="0"/>
              <a:t>Meten: 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nl-NL" sz="1200" dirty="0" smtClean="0"/>
              <a:t>bewerkingstijden langer of korter dan gecalculeerd.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nl-NL" sz="1200" dirty="0" smtClean="0"/>
              <a:t>Wachttijden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nl-NL" sz="1200" dirty="0" smtClean="0"/>
              <a:t>Stilstand door ??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nl-NL" sz="1200" dirty="0" smtClean="0"/>
              <a:t>Updates 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nl-NL" sz="1200" dirty="0" smtClean="0"/>
              <a:t>werktijden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Methode: 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Manier van werken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Instructies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Mens: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Opleiding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Motivatie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Beperking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Fysieke belasting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Materiaal: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Grondstoffen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Verpakkingen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Identificatie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Fysieke eigenschappen. (zwaar, warm???)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Machines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Juiste gereedschappen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Keuringen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Staat van onderhoud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Omgeving: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Werktijden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Werkomgeving (geluid, licht, temperatuur)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Invloed van klant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 smtClean="0"/>
              <a:t>Systemen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Bestelmethode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ICT</a:t>
            </a:r>
          </a:p>
          <a:p>
            <a:pPr marL="868680" lvl="1" indent="-228600">
              <a:buFont typeface="Arial" panose="020B0604020202020204" pitchFamily="34" charset="0"/>
              <a:buChar char="•"/>
            </a:pPr>
            <a:r>
              <a:rPr lang="nl-NL" sz="1200" dirty="0" smtClean="0"/>
              <a:t>Procedures</a:t>
            </a:r>
          </a:p>
          <a:p>
            <a:endParaRPr lang="nl-NL" sz="1200" dirty="0" smtClean="0"/>
          </a:p>
          <a:p>
            <a:pPr marL="868680" lvl="1" indent="-228600">
              <a:buFont typeface="Arial" panose="020B0604020202020204" pitchFamily="34" charset="0"/>
              <a:buChar char="•"/>
            </a:pPr>
            <a:endParaRPr lang="nl-NL" sz="1200" dirty="0" smtClean="0"/>
          </a:p>
          <a:p>
            <a:pPr marL="868680" lvl="1" indent="-228600">
              <a:buFont typeface="Arial" panose="020B0604020202020204" pitchFamily="34" charset="0"/>
              <a:buChar char="•"/>
            </a:pPr>
            <a:endParaRPr lang="nl-NL" sz="1200" dirty="0" smtClean="0"/>
          </a:p>
          <a:p>
            <a:pPr marL="228600" indent="-228600">
              <a:buFont typeface="+mj-lt"/>
              <a:buAutoNum type="arabicPeriod"/>
            </a:pPr>
            <a:endParaRPr lang="nl-NL" sz="1200" dirty="0" smtClean="0"/>
          </a:p>
          <a:p>
            <a:pPr marL="868680" lvl="1" indent="-22860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457200" indent="-457200">
              <a:buFont typeface="+mj-lt"/>
              <a:buAutoNum type="arabicPeriod"/>
            </a:pP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4487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JL-RECHTS 3"/>
          <p:cNvSpPr/>
          <p:nvPr/>
        </p:nvSpPr>
        <p:spPr>
          <a:xfrm>
            <a:off x="664040" y="4899379"/>
            <a:ext cx="10369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>
            <a:stCxn id="6" idx="2"/>
          </p:cNvCxnSpPr>
          <p:nvPr/>
        </p:nvCxnSpPr>
        <p:spPr>
          <a:xfrm>
            <a:off x="91606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5998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44801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9575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09608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45612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2" idx="2"/>
          </p:cNvCxnSpPr>
          <p:nvPr/>
        </p:nvCxnSpPr>
        <p:spPr>
          <a:xfrm>
            <a:off x="847690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772082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800885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35659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5692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01696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stCxn id="18" idx="2"/>
          </p:cNvCxnSpPr>
          <p:nvPr/>
        </p:nvCxnSpPr>
        <p:spPr>
          <a:xfrm>
            <a:off x="6266901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5510817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5798849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146587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6446921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6806961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>
            <a:stCxn id="24" idx="2"/>
          </p:cNvCxnSpPr>
          <p:nvPr/>
        </p:nvCxnSpPr>
        <p:spPr>
          <a:xfrm>
            <a:off x="343634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268026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96829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331603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361636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397640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H="1">
            <a:off x="1600144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 flipH="1">
            <a:off x="844060" y="8217322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>
          <a:xfrm flipH="1">
            <a:off x="1921910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H="1">
            <a:off x="1620259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>
            <a:off x="1331863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>
            <a:off x="975952" y="765146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7702822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8024588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722937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434541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078452" y="764241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4262794" y="5167144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 flipH="1">
            <a:off x="6921417" y="8217321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42" name="Rechte verbindingslijn 41"/>
          <p:cNvCxnSpPr/>
          <p:nvPr/>
        </p:nvCxnSpPr>
        <p:spPr>
          <a:xfrm flipH="1">
            <a:off x="4584560" y="605824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4282909" y="656229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3994513" y="705222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3638424" y="764241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507722" y="30382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4324146" y="57902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687920" y="737637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107837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1258106" y="62836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1672152" y="578124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7146509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7442798" y="629457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7800669" y="57760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3328336" y="736378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372273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4023287" y="627849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3676074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3346441" y="354226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028002" y="305429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2680264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788617" y="736378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8384628" y="354445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8068562" y="304175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7726259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6506627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5858555" y="303984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179836" y="354445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5498515" y="253414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183864" y="25341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791140" y="355373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1168096" y="411342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8716634" y="411342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4" name="Tekstvak 73"/>
          <p:cNvSpPr txBox="1"/>
          <p:nvPr/>
        </p:nvSpPr>
        <p:spPr>
          <a:xfrm flipH="1">
            <a:off x="3506710" y="8217321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5" name="Tekstvak 74"/>
          <p:cNvSpPr txBox="1"/>
          <p:nvPr/>
        </p:nvSpPr>
        <p:spPr>
          <a:xfrm>
            <a:off x="11081320" y="4648512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is het probleem?</a:t>
            </a:r>
            <a:endParaRPr lang="nl-NL" dirty="0"/>
          </a:p>
        </p:txBody>
      </p:sp>
      <p:sp>
        <p:nvSpPr>
          <p:cNvPr id="76" name="Rechthoek 75"/>
          <p:cNvSpPr/>
          <p:nvPr/>
        </p:nvSpPr>
        <p:spPr>
          <a:xfrm>
            <a:off x="183864" y="192088"/>
            <a:ext cx="1240962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 smtClean="0"/>
              <a:t>DZB </a:t>
            </a:r>
            <a:r>
              <a:rPr lang="nl-NL" b="1" dirty="0" err="1" smtClean="0"/>
              <a:t>Ishikawa</a:t>
            </a:r>
            <a:endParaRPr lang="nl-NL" b="1" dirty="0"/>
          </a:p>
        </p:txBody>
      </p:sp>
      <p:sp>
        <p:nvSpPr>
          <p:cNvPr id="77" name="Rechthoek 76"/>
          <p:cNvSpPr/>
          <p:nvPr/>
        </p:nvSpPr>
        <p:spPr>
          <a:xfrm>
            <a:off x="510389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Auteur: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8" name="Rechthoek 77"/>
          <p:cNvSpPr/>
          <p:nvPr/>
        </p:nvSpPr>
        <p:spPr>
          <a:xfrm>
            <a:off x="758250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Datum: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9" name="Rechthoek 78"/>
          <p:cNvSpPr/>
          <p:nvPr/>
        </p:nvSpPr>
        <p:spPr>
          <a:xfrm>
            <a:off x="10012778" y="328422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Versie: Voorbeeld 2 </a:t>
            </a:r>
            <a:endParaRPr lang="nl-N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9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JL-RECHTS 4"/>
          <p:cNvSpPr/>
          <p:nvPr/>
        </p:nvSpPr>
        <p:spPr>
          <a:xfrm>
            <a:off x="664040" y="4899379"/>
            <a:ext cx="10369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1081320" y="4008512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is het probleem?</a:t>
            </a:r>
            <a:endParaRPr lang="nl-NL" dirty="0"/>
          </a:p>
        </p:txBody>
      </p:sp>
      <p:cxnSp>
        <p:nvCxnSpPr>
          <p:cNvPr id="8" name="Rechte verbindingslijn 7"/>
          <p:cNvCxnSpPr>
            <a:stCxn id="9" idx="2"/>
          </p:cNvCxnSpPr>
          <p:nvPr/>
        </p:nvCxnSpPr>
        <p:spPr>
          <a:xfrm>
            <a:off x="91606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5998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M</a:t>
            </a:r>
            <a:r>
              <a:rPr lang="nl-NL" dirty="0" smtClean="0"/>
              <a:t>eten</a:t>
            </a:r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4801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9575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9608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45612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>
            <a:stCxn id="52" idx="2"/>
          </p:cNvCxnSpPr>
          <p:nvPr/>
        </p:nvCxnSpPr>
        <p:spPr>
          <a:xfrm>
            <a:off x="847690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772082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Machine</a:t>
            </a:r>
            <a:endParaRPr lang="nl-NL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800885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835659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865692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901696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>
            <a:stCxn id="58" idx="2"/>
          </p:cNvCxnSpPr>
          <p:nvPr/>
        </p:nvCxnSpPr>
        <p:spPr>
          <a:xfrm>
            <a:off x="6266901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510817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Mens</a:t>
            </a:r>
            <a:endParaRPr lang="nl-NL" dirty="0"/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5798849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146587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6446921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6806961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>
            <a:stCxn id="64" idx="2"/>
          </p:cNvCxnSpPr>
          <p:nvPr/>
        </p:nvCxnSpPr>
        <p:spPr>
          <a:xfrm>
            <a:off x="343634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268026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M</a:t>
            </a:r>
            <a:r>
              <a:rPr lang="nl-NL" dirty="0" smtClean="0"/>
              <a:t>ethode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296829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331603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361636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397640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 flipH="1">
            <a:off x="1600144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vak 90"/>
          <p:cNvSpPr txBox="1"/>
          <p:nvPr/>
        </p:nvSpPr>
        <p:spPr>
          <a:xfrm flipH="1">
            <a:off x="844060" y="8217322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Materiaal</a:t>
            </a:r>
            <a:endParaRPr lang="nl-NL" dirty="0"/>
          </a:p>
        </p:txBody>
      </p:sp>
      <p:cxnSp>
        <p:nvCxnSpPr>
          <p:cNvPr id="92" name="Rechte verbindingslijn 91"/>
          <p:cNvCxnSpPr/>
          <p:nvPr/>
        </p:nvCxnSpPr>
        <p:spPr>
          <a:xfrm flipH="1">
            <a:off x="1921910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 flipH="1">
            <a:off x="1620259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93"/>
          <p:cNvCxnSpPr/>
          <p:nvPr/>
        </p:nvCxnSpPr>
        <p:spPr>
          <a:xfrm flipH="1">
            <a:off x="1331863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 flipH="1">
            <a:off x="975952" y="765146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 flipH="1">
            <a:off x="7702822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 flipH="1">
            <a:off x="8024588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/>
          <p:nvPr/>
        </p:nvCxnSpPr>
        <p:spPr>
          <a:xfrm flipH="1">
            <a:off x="7722937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H="1">
            <a:off x="7434541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 flipH="1">
            <a:off x="7078452" y="764241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/>
          <p:cNvCxnSpPr/>
          <p:nvPr/>
        </p:nvCxnSpPr>
        <p:spPr>
          <a:xfrm flipH="1">
            <a:off x="4262794" y="5167144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kstvak 102"/>
          <p:cNvSpPr txBox="1"/>
          <p:nvPr/>
        </p:nvSpPr>
        <p:spPr>
          <a:xfrm flipH="1">
            <a:off x="6921417" y="8217321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Systemen</a:t>
            </a:r>
            <a:endParaRPr lang="nl-NL" dirty="0"/>
          </a:p>
        </p:txBody>
      </p:sp>
      <p:cxnSp>
        <p:nvCxnSpPr>
          <p:cNvPr id="104" name="Rechte verbindingslijn 103"/>
          <p:cNvCxnSpPr/>
          <p:nvPr/>
        </p:nvCxnSpPr>
        <p:spPr>
          <a:xfrm flipH="1">
            <a:off x="4584560" y="605824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 flipH="1">
            <a:off x="4282909" y="656229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/>
          <p:cNvCxnSpPr/>
          <p:nvPr/>
        </p:nvCxnSpPr>
        <p:spPr>
          <a:xfrm flipH="1">
            <a:off x="3994513" y="705222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 flipH="1">
            <a:off x="3638424" y="764241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kstvak 107"/>
          <p:cNvSpPr txBox="1"/>
          <p:nvPr/>
        </p:nvSpPr>
        <p:spPr>
          <a:xfrm>
            <a:off x="507722" y="30382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15" name="Tekstvak 114"/>
          <p:cNvSpPr txBox="1"/>
          <p:nvPr/>
        </p:nvSpPr>
        <p:spPr>
          <a:xfrm>
            <a:off x="4324146" y="57902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16" name="Tekstvak 115"/>
          <p:cNvSpPr txBox="1"/>
          <p:nvPr/>
        </p:nvSpPr>
        <p:spPr>
          <a:xfrm>
            <a:off x="687920" y="737637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17" name="Tekstvak 116"/>
          <p:cNvSpPr txBox="1"/>
          <p:nvPr/>
        </p:nvSpPr>
        <p:spPr>
          <a:xfrm>
            <a:off x="107837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18" name="Tekstvak 117"/>
          <p:cNvSpPr txBox="1"/>
          <p:nvPr/>
        </p:nvSpPr>
        <p:spPr>
          <a:xfrm>
            <a:off x="1258106" y="62836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19" name="Tekstvak 118"/>
          <p:cNvSpPr txBox="1"/>
          <p:nvPr/>
        </p:nvSpPr>
        <p:spPr>
          <a:xfrm>
            <a:off x="1672152" y="578124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0" name="Tekstvak 119"/>
          <p:cNvSpPr txBox="1"/>
          <p:nvPr/>
        </p:nvSpPr>
        <p:spPr>
          <a:xfrm>
            <a:off x="7146509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1" name="Tekstvak 120"/>
          <p:cNvSpPr txBox="1"/>
          <p:nvPr/>
        </p:nvSpPr>
        <p:spPr>
          <a:xfrm>
            <a:off x="7442798" y="629457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2" name="Tekstvak 121"/>
          <p:cNvSpPr txBox="1"/>
          <p:nvPr/>
        </p:nvSpPr>
        <p:spPr>
          <a:xfrm>
            <a:off x="7800669" y="57760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3" name="Tekstvak 122"/>
          <p:cNvSpPr txBox="1"/>
          <p:nvPr/>
        </p:nvSpPr>
        <p:spPr>
          <a:xfrm>
            <a:off x="3328336" y="736378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4" name="Tekstvak 123"/>
          <p:cNvSpPr txBox="1"/>
          <p:nvPr/>
        </p:nvSpPr>
        <p:spPr>
          <a:xfrm>
            <a:off x="372273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5" name="Tekstvak 124"/>
          <p:cNvSpPr txBox="1"/>
          <p:nvPr/>
        </p:nvSpPr>
        <p:spPr>
          <a:xfrm>
            <a:off x="4023287" y="627849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6" name="Tekstvak 125"/>
          <p:cNvSpPr txBox="1"/>
          <p:nvPr/>
        </p:nvSpPr>
        <p:spPr>
          <a:xfrm>
            <a:off x="3676074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7" name="Tekstvak 126"/>
          <p:cNvSpPr txBox="1"/>
          <p:nvPr/>
        </p:nvSpPr>
        <p:spPr>
          <a:xfrm>
            <a:off x="3346441" y="354226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8" name="Tekstvak 127"/>
          <p:cNvSpPr txBox="1"/>
          <p:nvPr/>
        </p:nvSpPr>
        <p:spPr>
          <a:xfrm>
            <a:off x="3028002" y="305429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29" name="Tekstvak 128"/>
          <p:cNvSpPr txBox="1"/>
          <p:nvPr/>
        </p:nvSpPr>
        <p:spPr>
          <a:xfrm>
            <a:off x="2680264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0" name="Tekstvak 129"/>
          <p:cNvSpPr txBox="1"/>
          <p:nvPr/>
        </p:nvSpPr>
        <p:spPr>
          <a:xfrm>
            <a:off x="6788617" y="736378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1" name="Tekstvak 130"/>
          <p:cNvSpPr txBox="1"/>
          <p:nvPr/>
        </p:nvSpPr>
        <p:spPr>
          <a:xfrm>
            <a:off x="8384628" y="354445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2" name="Tekstvak 131"/>
          <p:cNvSpPr txBox="1"/>
          <p:nvPr/>
        </p:nvSpPr>
        <p:spPr>
          <a:xfrm>
            <a:off x="8068562" y="304175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3" name="Tekstvak 132"/>
          <p:cNvSpPr txBox="1"/>
          <p:nvPr/>
        </p:nvSpPr>
        <p:spPr>
          <a:xfrm>
            <a:off x="7726259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4" name="Tekstvak 133"/>
          <p:cNvSpPr txBox="1"/>
          <p:nvPr/>
        </p:nvSpPr>
        <p:spPr>
          <a:xfrm>
            <a:off x="6506627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5" name="Tekstvak 134"/>
          <p:cNvSpPr txBox="1"/>
          <p:nvPr/>
        </p:nvSpPr>
        <p:spPr>
          <a:xfrm>
            <a:off x="5858555" y="303984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6" name="Tekstvak 135"/>
          <p:cNvSpPr txBox="1"/>
          <p:nvPr/>
        </p:nvSpPr>
        <p:spPr>
          <a:xfrm>
            <a:off x="6179836" y="354445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7" name="Tekstvak 136"/>
          <p:cNvSpPr txBox="1"/>
          <p:nvPr/>
        </p:nvSpPr>
        <p:spPr>
          <a:xfrm>
            <a:off x="5498515" y="253414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8" name="Tekstvak 137"/>
          <p:cNvSpPr txBox="1"/>
          <p:nvPr/>
        </p:nvSpPr>
        <p:spPr>
          <a:xfrm>
            <a:off x="183864" y="25341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39" name="Tekstvak 138"/>
          <p:cNvSpPr txBox="1"/>
          <p:nvPr/>
        </p:nvSpPr>
        <p:spPr>
          <a:xfrm>
            <a:off x="791140" y="355373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40" name="Tekstvak 139"/>
          <p:cNvSpPr txBox="1"/>
          <p:nvPr/>
        </p:nvSpPr>
        <p:spPr>
          <a:xfrm>
            <a:off x="1168096" y="411342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141" name="Tekstvak 140"/>
          <p:cNvSpPr txBox="1"/>
          <p:nvPr/>
        </p:nvSpPr>
        <p:spPr>
          <a:xfrm>
            <a:off x="8716634" y="411342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2" name="Rechthoek 1"/>
          <p:cNvSpPr/>
          <p:nvPr/>
        </p:nvSpPr>
        <p:spPr>
          <a:xfrm>
            <a:off x="183864" y="192088"/>
            <a:ext cx="1240962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 smtClean="0"/>
              <a:t>DZB </a:t>
            </a:r>
            <a:r>
              <a:rPr lang="nl-NL" b="1" dirty="0" err="1" smtClean="0"/>
              <a:t>Ishikawa</a:t>
            </a:r>
            <a:endParaRPr lang="nl-NL" b="1" dirty="0"/>
          </a:p>
        </p:txBody>
      </p:sp>
      <p:sp>
        <p:nvSpPr>
          <p:cNvPr id="3" name="Rechthoek 2"/>
          <p:cNvSpPr/>
          <p:nvPr/>
        </p:nvSpPr>
        <p:spPr>
          <a:xfrm>
            <a:off x="510389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Auteur: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6" name="Rechthoek 75"/>
          <p:cNvSpPr/>
          <p:nvPr/>
        </p:nvSpPr>
        <p:spPr>
          <a:xfrm>
            <a:off x="758250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Datum: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7" name="Rechthoek 76"/>
          <p:cNvSpPr/>
          <p:nvPr/>
        </p:nvSpPr>
        <p:spPr>
          <a:xfrm>
            <a:off x="10012778" y="328422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Versie: Voorbeeld 1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8" name="Tekstvak 77"/>
          <p:cNvSpPr txBox="1"/>
          <p:nvPr/>
        </p:nvSpPr>
        <p:spPr>
          <a:xfrm flipH="1">
            <a:off x="3506710" y="8217321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Omgeving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365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JL-RECHTS 3"/>
          <p:cNvSpPr/>
          <p:nvPr/>
        </p:nvSpPr>
        <p:spPr>
          <a:xfrm>
            <a:off x="664040" y="4899379"/>
            <a:ext cx="10369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>
            <a:stCxn id="6" idx="2"/>
          </p:cNvCxnSpPr>
          <p:nvPr/>
        </p:nvCxnSpPr>
        <p:spPr>
          <a:xfrm>
            <a:off x="91606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5998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Strategie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44801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9575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09608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45612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2" idx="2"/>
          </p:cNvCxnSpPr>
          <p:nvPr/>
        </p:nvCxnSpPr>
        <p:spPr>
          <a:xfrm>
            <a:off x="847690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772082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Stijl</a:t>
            </a:r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800885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35659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5692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01696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stCxn id="18" idx="2"/>
          </p:cNvCxnSpPr>
          <p:nvPr/>
        </p:nvCxnSpPr>
        <p:spPr>
          <a:xfrm>
            <a:off x="6266901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5510817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Systeem</a:t>
            </a:r>
            <a:endParaRPr lang="nl-NL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5798849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146587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6446921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6806961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>
            <a:stCxn id="24" idx="2"/>
          </p:cNvCxnSpPr>
          <p:nvPr/>
        </p:nvCxnSpPr>
        <p:spPr>
          <a:xfrm>
            <a:off x="3436348" y="1920049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2680264" y="1442995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Structuur</a:t>
            </a:r>
            <a:endParaRPr lang="nl-NL" dirty="0"/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968296" y="281114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3316034" y="331520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3616368" y="381925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3976408" y="439532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H="1">
            <a:off x="1600144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 flipH="1">
            <a:off x="844060" y="8217322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Staf</a:t>
            </a:r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>
          <a:xfrm flipH="1">
            <a:off x="1921910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H="1">
            <a:off x="1620259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>
            <a:off x="1331863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>
            <a:off x="975952" y="765146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7702822" y="5167145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8024588" y="6058243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722937" y="65622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434541" y="7052227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078452" y="764241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4262794" y="5167144"/>
            <a:ext cx="1908212" cy="30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 flipH="1">
            <a:off x="6921417" y="8217321"/>
            <a:ext cx="1512168" cy="86177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Shared </a:t>
            </a:r>
            <a:r>
              <a:rPr lang="nl-NL" dirty="0" err="1" smtClean="0"/>
              <a:t>values</a:t>
            </a:r>
            <a:endParaRPr lang="nl-NL" dirty="0"/>
          </a:p>
        </p:txBody>
      </p:sp>
      <p:cxnSp>
        <p:nvCxnSpPr>
          <p:cNvPr id="42" name="Rechte verbindingslijn 41"/>
          <p:cNvCxnSpPr/>
          <p:nvPr/>
        </p:nvCxnSpPr>
        <p:spPr>
          <a:xfrm flipH="1">
            <a:off x="4584560" y="605824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4282909" y="656229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3994513" y="705222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3638424" y="764241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507722" y="30382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4324146" y="57902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687920" y="737637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107837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1258106" y="62836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1672152" y="578124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7146509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7442798" y="629457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7800669" y="577606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3328336" y="736378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3722734" y="67806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4023287" y="627849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3676074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3346441" y="354226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028002" y="305429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2680264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788617" y="736378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8384628" y="354445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8068562" y="304175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7726259" y="253414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6506627" y="41183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5858555" y="303984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179836" y="354445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5498515" y="253414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183864" y="253414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791140" y="355373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1168096" y="411342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8716634" y="411342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Oorzaak</a:t>
            </a:r>
          </a:p>
        </p:txBody>
      </p:sp>
      <p:sp>
        <p:nvSpPr>
          <p:cNvPr id="76" name="Tekstvak 75"/>
          <p:cNvSpPr txBox="1"/>
          <p:nvPr/>
        </p:nvSpPr>
        <p:spPr>
          <a:xfrm flipH="1">
            <a:off x="3506710" y="8217321"/>
            <a:ext cx="1512168" cy="4770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Skills</a:t>
            </a:r>
            <a:endParaRPr lang="nl-NL" dirty="0"/>
          </a:p>
        </p:txBody>
      </p:sp>
      <p:sp>
        <p:nvSpPr>
          <p:cNvPr id="77" name="Tekstvak 76"/>
          <p:cNvSpPr txBox="1"/>
          <p:nvPr/>
        </p:nvSpPr>
        <p:spPr>
          <a:xfrm>
            <a:off x="11081320" y="4648512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is het probleem?</a:t>
            </a:r>
            <a:endParaRPr lang="nl-NL" dirty="0"/>
          </a:p>
        </p:txBody>
      </p:sp>
      <p:sp>
        <p:nvSpPr>
          <p:cNvPr id="78" name="Rechthoek 77"/>
          <p:cNvSpPr/>
          <p:nvPr/>
        </p:nvSpPr>
        <p:spPr>
          <a:xfrm>
            <a:off x="183864" y="192088"/>
            <a:ext cx="1240962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 smtClean="0"/>
              <a:t>DZB </a:t>
            </a:r>
            <a:r>
              <a:rPr lang="nl-NL" b="1" dirty="0" err="1" smtClean="0"/>
              <a:t>Ishikawa</a:t>
            </a:r>
            <a:endParaRPr lang="nl-NL" b="1" dirty="0"/>
          </a:p>
        </p:txBody>
      </p:sp>
      <p:sp>
        <p:nvSpPr>
          <p:cNvPr id="79" name="Rechthoek 78"/>
          <p:cNvSpPr/>
          <p:nvPr/>
        </p:nvSpPr>
        <p:spPr>
          <a:xfrm>
            <a:off x="510389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Auteur: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80" name="Rechthoek 79"/>
          <p:cNvSpPr/>
          <p:nvPr/>
        </p:nvSpPr>
        <p:spPr>
          <a:xfrm>
            <a:off x="7582508" y="327828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Datum: 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81" name="Rechthoek 80"/>
          <p:cNvSpPr/>
          <p:nvPr/>
        </p:nvSpPr>
        <p:spPr>
          <a:xfrm>
            <a:off x="10012778" y="328422"/>
            <a:ext cx="235113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 smtClean="0">
                <a:solidFill>
                  <a:schemeClr val="tx1"/>
                </a:solidFill>
              </a:rPr>
              <a:t>Versie: Voorbeeld 2 </a:t>
            </a:r>
            <a:endParaRPr lang="nl-N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579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270</Words>
  <Application>Microsoft Office PowerPoint</Application>
  <PresentationFormat>A3 (297 x 420 mm)</PresentationFormat>
  <Paragraphs>155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Handleiding Ishikawa M en S </vt:lpstr>
      <vt:lpstr>PowerPoint-presentatie</vt:lpstr>
      <vt:lpstr>PowerPoint-presentatie</vt:lpstr>
      <vt:lpstr>PowerPoint-presentatie</vt:lpstr>
    </vt:vector>
  </TitlesOfParts>
  <Company>Servicepunt71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Mulder, Feiko</dc:creator>
  <cp:lastModifiedBy>Veer, Roel van der</cp:lastModifiedBy>
  <cp:revision>13</cp:revision>
  <cp:lastPrinted>2018-11-23T08:48:18Z</cp:lastPrinted>
  <dcterms:created xsi:type="dcterms:W3CDTF">2018-11-22T13:41:41Z</dcterms:created>
  <dcterms:modified xsi:type="dcterms:W3CDTF">2019-05-28T09:13:08Z</dcterms:modified>
</cp:coreProperties>
</file>