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-126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E56FE16-775E-4B0B-925D-6C9F4155A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D37E462D-76DE-446C-8C1F-E1F733894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CD9278F0-C712-4E77-8827-3C1D29463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E5A4-8CC5-4F27-9E6D-8C472EB5E58A}" type="datetimeFigureOut">
              <a:rPr lang="nl-NL" smtClean="0"/>
              <a:t>10-3-2020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2C4F2C62-F70C-42A0-95C8-49C8957E0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EFAE149B-50D4-4F5F-9BE8-74DD7C3B5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7703F-BD87-44BC-BDF7-A6D4C968E0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965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BD1F951-9D92-46A9-ADC1-2D2A4223E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CC84DD9C-35D6-470C-B764-F1463FA4BC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BFADF3CC-FDCC-416C-969B-F4D984701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E5A4-8CC5-4F27-9E6D-8C472EB5E58A}" type="datetimeFigureOut">
              <a:rPr lang="nl-NL" smtClean="0"/>
              <a:t>10-3-2020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93DE5DB6-1115-4A6D-9ACD-950DBDF58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8CF9A630-104B-402C-A1BF-ED574F2AD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7703F-BD87-44BC-BDF7-A6D4C968E0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3053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xmlns="" id="{7BEED300-D381-41E9-BA7E-1CF7A6A5FE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291271C7-8C68-4088-8B0A-46EC41F3D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B5CA53EF-41F0-452B-9D4B-FE54B46C2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E5A4-8CC5-4F27-9E6D-8C472EB5E58A}" type="datetimeFigureOut">
              <a:rPr lang="nl-NL" smtClean="0"/>
              <a:t>10-3-2020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F19DD77E-8D59-4606-9BB8-BBB4490FA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50367694-EEF5-4A80-9E19-4F253D11A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7703F-BD87-44BC-BDF7-A6D4C968E0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2746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C0ABED4-145C-49B0-924D-4A9A297BF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AE6609D5-701A-45AA-8BC7-6E75CBB5B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8811F964-EABA-40B3-8A9B-8B8E2551F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E5A4-8CC5-4F27-9E6D-8C472EB5E58A}" type="datetimeFigureOut">
              <a:rPr lang="nl-NL" smtClean="0"/>
              <a:t>10-3-2020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6DDB4576-C970-4E1D-BF61-C131BADBE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1DED9986-909C-4C90-9947-6F142DEE0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7703F-BD87-44BC-BDF7-A6D4C968E0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407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F6A50EE-59B5-4983-8355-67F7C4E50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0ABBB521-F45E-4E0C-8A17-5BD5597C5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BF17BD22-34C3-4FEE-B45D-3B4BD67A7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E5A4-8CC5-4F27-9E6D-8C472EB5E58A}" type="datetimeFigureOut">
              <a:rPr lang="nl-NL" smtClean="0"/>
              <a:t>10-3-2020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EB848BB9-BB62-4C0B-AF47-98BA586C5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4079664C-8FDB-4FBD-A53B-E9FC2626D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7703F-BD87-44BC-BDF7-A6D4C968E0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8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EBEAA48-1248-4F3A-AC76-9E216F3E0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22F879A7-BC29-4409-9828-CDCCB27C4C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F97541D2-4C06-4160-981D-F0D587A49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898F51FC-338A-4952-8568-F50DA12C1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E5A4-8CC5-4F27-9E6D-8C472EB5E58A}" type="datetimeFigureOut">
              <a:rPr lang="nl-NL" smtClean="0"/>
              <a:t>10-3-2020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927B52B7-2F1C-4B1F-A0A1-6D7030E6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154ABAB7-B884-4005-8CC8-6B4B679BB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7703F-BD87-44BC-BDF7-A6D4C968E0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892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E19B92D-409C-46E0-B36C-0FF350677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0DAC10A6-764E-4A13-A0D7-F9FF50CC8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197A42E1-6D85-486D-9CA2-9F991486C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689B71A3-E237-4786-8D58-32C02B98BC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EE9CD9FA-E6C3-482C-9AA5-FBBEBED36F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xmlns="" id="{E01069A2-FEE9-44F3-8BEB-C81A0C7CB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E5A4-8CC5-4F27-9E6D-8C472EB5E58A}" type="datetimeFigureOut">
              <a:rPr lang="nl-NL" smtClean="0"/>
              <a:t>10-3-2020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xmlns="" id="{A42C4BAD-65E6-4789-B1F1-DD833238A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xmlns="" id="{F14DD0C4-9BA4-4587-93C6-D97BECC24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7703F-BD87-44BC-BDF7-A6D4C968E0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6204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E9003A8-BF1C-4DF2-AE2A-5951242DE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C816C128-FF02-4398-8854-E11D2BEF0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E5A4-8CC5-4F27-9E6D-8C472EB5E58A}" type="datetimeFigureOut">
              <a:rPr lang="nl-NL" smtClean="0"/>
              <a:t>10-3-2020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DEAA2AE6-1565-4092-AB07-301E99467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9C3FB1AB-9018-4BBF-BAB9-309A67B6D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7703F-BD87-44BC-BDF7-A6D4C968E0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774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xmlns="" id="{AA94D394-4A94-4451-A7C2-47429B9F1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E5A4-8CC5-4F27-9E6D-8C472EB5E58A}" type="datetimeFigureOut">
              <a:rPr lang="nl-NL" smtClean="0"/>
              <a:t>10-3-2020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xmlns="" id="{BF955BF0-913D-42DF-87FA-57123570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DA17B178-6982-4969-B88A-704056C2B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7703F-BD87-44BC-BDF7-A6D4C968E0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5853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6138768-46E9-4C2B-837B-B2331E754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7D6E37F4-72F0-4DB0-8D79-2C23D0AD8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53641A7B-9455-4BB1-83CB-33DC22C50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C1C1E76E-4F31-4C68-AFBD-770918B50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E5A4-8CC5-4F27-9E6D-8C472EB5E58A}" type="datetimeFigureOut">
              <a:rPr lang="nl-NL" smtClean="0"/>
              <a:t>10-3-2020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F4B0B602-C0B1-4B59-B578-302A3F239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FBBE6AB0-245B-41C5-9F41-BC1D9A358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7703F-BD87-44BC-BDF7-A6D4C968E0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2295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105BFE4-E5AD-4066-8144-F8A79D2C9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7E9193C0-B0BC-4AA0-96B9-FB3FD40AF6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A4968F5F-FB89-427D-8633-4EB6B46054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53F3D04F-F06D-4A1E-8FCA-CF34BB1BD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E5A4-8CC5-4F27-9E6D-8C472EB5E58A}" type="datetimeFigureOut">
              <a:rPr lang="nl-NL" smtClean="0"/>
              <a:t>10-3-2020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D470A319-22E6-4295-A2B1-E6C8CF668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608C4316-7660-4781-A178-1577349E1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7703F-BD87-44BC-BDF7-A6D4C968E0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0417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BA5496E9-CDF6-4A8C-A3C1-408098B61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22B74D7E-9E46-4427-AE69-20397B030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07E9CEB1-C677-4FD1-8E9E-8086DEAD9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6E5A4-8CC5-4F27-9E6D-8C472EB5E58A}" type="datetimeFigureOut">
              <a:rPr lang="nl-NL" smtClean="0"/>
              <a:t>10-3-2020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B305C3DB-A94F-4D06-8CFF-D22CFA5715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61480E1A-C889-49DA-813A-972ED9F634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7703F-BD87-44BC-BDF7-A6D4C968E0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2278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xmlns="" id="{6B6EB064-B744-4F07-A7FE-5E879B007A37}"/>
              </a:ext>
            </a:extLst>
          </p:cNvPr>
          <p:cNvSpPr txBox="1"/>
          <p:nvPr/>
        </p:nvSpPr>
        <p:spPr>
          <a:xfrm>
            <a:off x="724679" y="912762"/>
            <a:ext cx="8064896" cy="480131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Achtergrond: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Probleem: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Doel (smart):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Team: VT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Planning: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xmlns="" id="{CA6777E8-7E5C-44BF-B0EF-3C4549660B77}"/>
              </a:ext>
            </a:extLst>
          </p:cNvPr>
          <p:cNvSpPr txBox="1"/>
          <p:nvPr/>
        </p:nvSpPr>
        <p:spPr>
          <a:xfrm>
            <a:off x="1106773" y="4831777"/>
            <a:ext cx="1728192" cy="64633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200" dirty="0"/>
              <a:t>Strategisch speerpunt</a:t>
            </a:r>
          </a:p>
          <a:p>
            <a:endParaRPr lang="nl-NL" sz="1200" dirty="0"/>
          </a:p>
          <a:p>
            <a:pPr algn="ctr"/>
            <a:endParaRPr lang="nl-NL" sz="1200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xmlns="" id="{9AAF56F9-E92E-42E4-A4D9-DE77B2CD96F0}"/>
              </a:ext>
            </a:extLst>
          </p:cNvPr>
          <p:cNvSpPr txBox="1"/>
          <p:nvPr/>
        </p:nvSpPr>
        <p:spPr>
          <a:xfrm>
            <a:off x="7067518" y="4831777"/>
            <a:ext cx="1296144" cy="64633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200" dirty="0"/>
              <a:t>KPI</a:t>
            </a:r>
          </a:p>
          <a:p>
            <a:endParaRPr lang="nl-NL" sz="1200" dirty="0"/>
          </a:p>
          <a:p>
            <a:pPr algn="ctr"/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31519245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</Words>
  <Application>Microsoft Office PowerPoint</Application>
  <PresentationFormat>Aangepast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Berg van Saparoea, Quirina van den</dc:creator>
  <cp:lastModifiedBy>Schreuder, Hans</cp:lastModifiedBy>
  <cp:revision>1</cp:revision>
  <dcterms:created xsi:type="dcterms:W3CDTF">2020-03-09T09:46:46Z</dcterms:created>
  <dcterms:modified xsi:type="dcterms:W3CDTF">2020-03-10T08:31:27Z</dcterms:modified>
</cp:coreProperties>
</file>