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56" r:id="rId3"/>
    <p:sldId id="258" r:id="rId4"/>
    <p:sldId id="257" r:id="rId5"/>
    <p:sldId id="259" r:id="rId6"/>
    <p:sldId id="267" r:id="rId7"/>
    <p:sldId id="260" r:id="rId8"/>
    <p:sldId id="261" r:id="rId9"/>
    <p:sldId id="263" r:id="rId10"/>
    <p:sldId id="264" r:id="rId11"/>
    <p:sldId id="266" r:id="rId12"/>
    <p:sldId id="265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31" d="100"/>
          <a:sy n="131" d="100"/>
        </p:scale>
        <p:origin x="-1044" y="72"/>
      </p:cViewPr>
      <p:guideLst>
        <p:guide orient="horz" pos="1797"/>
        <p:guide orient="horz" pos="2233"/>
        <p:guide orient="horz" pos="744"/>
        <p:guide orient="horz" pos="1330"/>
        <p:guide pos="393"/>
        <p:guide pos="28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4502" y="863552"/>
            <a:ext cx="7527925" cy="258056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DZB template</a:t>
            </a:r>
          </a:p>
          <a:p>
            <a:pPr lvl="0"/>
            <a:r>
              <a:rPr lang="x-none" dirty="0" smtClean="0"/>
              <a:t>presentatie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7591" y="3534987"/>
            <a:ext cx="7945957" cy="9343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0" i="0">
                <a:latin typeface="Century Gothic Std"/>
                <a:cs typeface="Century Gothic Std"/>
              </a:defRPr>
            </a:lvl1pPr>
          </a:lstStyle>
          <a:p>
            <a:r>
              <a:rPr lang="x-none" dirty="0" smtClean="0"/>
              <a:t>Eventuele ondertitel of naam presentator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8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688001"/>
            <a:ext cx="7527925" cy="81290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Hier een 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915824"/>
            <a:ext cx="7937500" cy="3603625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600" b="1"/>
            </a:lvl1pPr>
            <a:lvl2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Char char="•"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x-none" dirty="0" smtClean="0"/>
              <a:t>Tussenkop</a:t>
            </a:r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</a:p>
          <a:p>
            <a:pPr lvl="1"/>
            <a:endParaRPr lang="x-none" dirty="0" smtClean="0"/>
          </a:p>
          <a:p>
            <a:pPr lvl="1"/>
            <a:endParaRPr lang="x-none" dirty="0" smtClean="0"/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  <a:br>
              <a:rPr lang="x-none" dirty="0" smtClean="0"/>
            </a:br>
            <a:endParaRPr lang="x-none" dirty="0" smtClean="0"/>
          </a:p>
          <a:p>
            <a:pPr lvl="1"/>
            <a:endParaRPr lang="x-none" dirty="0" smtClean="0"/>
          </a:p>
        </p:txBody>
      </p:sp>
    </p:spTree>
    <p:extLst>
      <p:ext uri="{BB962C8B-B14F-4D97-AF65-F5344CB8AC3E}">
        <p14:creationId xmlns:p14="http://schemas.microsoft.com/office/powerpoint/2010/main" val="272571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688001"/>
            <a:ext cx="7527925" cy="81290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Hier een 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38828" y="1754188"/>
            <a:ext cx="3827321" cy="4395377"/>
          </a:xfrm>
          <a:prstGeom prst="rect">
            <a:avLst/>
          </a:prstGeom>
        </p:spPr>
        <p:txBody>
          <a:bodyPr vert="horz" lIns="0" tIns="0" rIns="0" bIns="0" numCol="1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600" b="1"/>
            </a:lvl1pPr>
            <a:lvl2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Char char="•"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x-none" dirty="0" smtClean="0"/>
              <a:t>Tussenkop</a:t>
            </a:r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  <a:br>
              <a:rPr lang="x-none" dirty="0" smtClean="0"/>
            </a:br>
            <a:endParaRPr lang="x-none" dirty="0" smtClean="0"/>
          </a:p>
          <a:p>
            <a:pPr lvl="1"/>
            <a:endParaRPr lang="x-none" dirty="0" smtClean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719553"/>
            <a:ext cx="3675101" cy="3603625"/>
          </a:xfrm>
          <a:prstGeom prst="rect">
            <a:avLst/>
          </a:prstGeom>
        </p:spPr>
        <p:txBody>
          <a:bodyPr vert="horz" lIns="0" tIns="0" rIns="0" bIns="0" numCol="1" spcCol="288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1"/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 b="1">
                <a:solidFill>
                  <a:srgbClr val="008FE3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x-none" dirty="0" smtClean="0"/>
              <a:t>Plattetekst </a:t>
            </a:r>
            <a:r>
              <a:rPr lang="en-US" dirty="0" err="1" smtClean="0"/>
              <a:t>Nullam</a:t>
            </a:r>
            <a:r>
              <a:rPr lang="en-US" dirty="0" smtClean="0"/>
              <a:t> id dolor id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, </a:t>
            </a:r>
            <a:r>
              <a:rPr lang="en-US" dirty="0" err="1" smtClean="0"/>
              <a:t>tellus</a:t>
            </a:r>
            <a:r>
              <a:rPr lang="en-US" dirty="0" smtClean="0"/>
              <a:t> ac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fermentum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 non mi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 at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 non mi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 at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27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Ligg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544888"/>
            <a:ext cx="9144000" cy="331311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699551"/>
            <a:ext cx="3942863" cy="6281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Titel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9137" y="1915827"/>
            <a:ext cx="7896052" cy="1397023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800" b="1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None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, </a:t>
            </a:r>
            <a:r>
              <a:rPr lang="en-US" dirty="0" err="1" smtClean="0"/>
              <a:t>tellus</a:t>
            </a:r>
            <a:r>
              <a:rPr lang="en-US" dirty="0" smtClean="0"/>
              <a:t> ac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fermentum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, </a:t>
            </a:r>
            <a:r>
              <a:rPr lang="en-US" dirty="0" err="1" smtClean="0"/>
              <a:t>dapibus</a:t>
            </a:r>
            <a:r>
              <a:rPr lang="en-US" dirty="0" smtClean="0"/>
              <a:t> ac </a:t>
            </a:r>
            <a:r>
              <a:rPr lang="en-US" dirty="0" err="1" smtClean="0"/>
              <a:t>facilisis</a:t>
            </a:r>
            <a:r>
              <a:rPr lang="en-US" dirty="0" smtClean="0"/>
              <a:t> in,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quam.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id ligula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semper.</a:t>
            </a:r>
            <a:endParaRPr lang="x-none" dirty="0" smtClean="0"/>
          </a:p>
        </p:txBody>
      </p:sp>
    </p:spTree>
    <p:extLst>
      <p:ext uri="{BB962C8B-B14F-4D97-AF65-F5344CB8AC3E}">
        <p14:creationId xmlns:p14="http://schemas.microsoft.com/office/powerpoint/2010/main" val="389690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taa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699551"/>
            <a:ext cx="3942863" cy="6281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915823"/>
            <a:ext cx="3700895" cy="3603625"/>
          </a:xfrm>
          <a:prstGeom prst="rect">
            <a:avLst/>
          </a:prstGeom>
        </p:spPr>
        <p:txBody>
          <a:bodyPr vert="horz" lIns="0" tIns="0" rIns="0" bIns="0" numCol="1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800" b="1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None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, </a:t>
            </a:r>
            <a:r>
              <a:rPr lang="en-US" dirty="0" err="1" smtClean="0"/>
              <a:t>tellus</a:t>
            </a:r>
            <a:r>
              <a:rPr lang="en-US" dirty="0" smtClean="0"/>
              <a:t> ac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fermentum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, </a:t>
            </a:r>
            <a:r>
              <a:rPr lang="en-US" dirty="0" err="1" smtClean="0"/>
              <a:t>dapibus</a:t>
            </a:r>
            <a:r>
              <a:rPr lang="en-US" dirty="0" smtClean="0"/>
              <a:t> ac </a:t>
            </a:r>
            <a:r>
              <a:rPr lang="en-US" dirty="0" err="1" smtClean="0"/>
              <a:t>facilisis</a:t>
            </a:r>
            <a:r>
              <a:rPr lang="en-US" dirty="0" smtClean="0"/>
              <a:t> in,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quam.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id ligula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semper.</a:t>
            </a:r>
            <a:endParaRPr lang="x-none" dirty="0" smtClean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27600" y="0"/>
            <a:ext cx="4216400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61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3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0" y="2857500"/>
            <a:ext cx="533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41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0" y="2857500"/>
            <a:ext cx="533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7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0" y="2857500"/>
            <a:ext cx="533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39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771185"/>
            <a:ext cx="7527925" cy="121463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6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DZB </a:t>
            </a:r>
          </a:p>
          <a:p>
            <a:pPr lvl="0"/>
            <a:r>
              <a:rPr lang="en-US" dirty="0" err="1" smtClean="0"/>
              <a:t>i</a:t>
            </a:r>
            <a:r>
              <a:rPr lang="x-none" dirty="0" smtClean="0"/>
              <a:t>n cijfers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690381"/>
            <a:ext cx="7926388" cy="2637645"/>
          </a:xfrm>
          <a:prstGeom prst="rect">
            <a:avLst/>
          </a:prstGeom>
        </p:spPr>
        <p:txBody>
          <a:bodyPr vert="horz" lIns="0" tIns="0" rIns="0" bIns="0" numCol="3" spcCol="432000">
            <a:spAutoFit/>
          </a:bodyPr>
          <a:lstStyle>
            <a:lvl1pPr marL="0" indent="0">
              <a:lnSpc>
                <a:spcPct val="80000"/>
              </a:lnSpc>
              <a:buNone/>
              <a:defRPr sz="1600" b="1" baseline="0"/>
            </a:lvl1pPr>
            <a:lvl2pPr marL="0" indent="0">
              <a:lnSpc>
                <a:spcPct val="80000"/>
              </a:lnSpc>
              <a:spcBef>
                <a:spcPts val="600"/>
              </a:spcBef>
              <a:buNone/>
              <a:defRPr sz="7200" b="1" baseline="0">
                <a:solidFill>
                  <a:schemeClr val="bg1"/>
                </a:solidFill>
              </a:defRPr>
            </a:lvl2pPr>
            <a:lvl3pPr marL="0" indent="0">
              <a:buNone/>
              <a:defRPr b="1"/>
            </a:lvl3pPr>
            <a:lvl4pPr marL="0" indent="0">
              <a:buNone/>
              <a:defRPr b="1"/>
            </a:lvl4pPr>
            <a:lvl5pPr marL="0" indent="0">
              <a:buNone/>
              <a:defRPr b="1"/>
            </a:lvl5pPr>
          </a:lstStyle>
          <a:p>
            <a:pPr lvl="0"/>
            <a:r>
              <a:rPr lang="x-none" dirty="0" smtClean="0"/>
              <a:t>Gemiddeld</a:t>
            </a:r>
          </a:p>
          <a:p>
            <a:pPr lvl="1"/>
            <a:r>
              <a:rPr lang="x-none" dirty="0" smtClean="0"/>
              <a:t>560.</a:t>
            </a:r>
          </a:p>
          <a:p>
            <a:pPr lvl="0"/>
            <a:r>
              <a:rPr lang="en-US" dirty="0" smtClean="0"/>
              <a:t>M</a:t>
            </a:r>
            <a:r>
              <a:rPr lang="x-none" dirty="0" smtClean="0"/>
              <a:t>ensen vinden jaarlijks via DZB eenbetaalde baan</a:t>
            </a:r>
          </a:p>
          <a:p>
            <a:pPr lvl="0"/>
            <a:endParaRPr lang="x-none" dirty="0" smtClean="0"/>
          </a:p>
          <a:p>
            <a:pPr lvl="0"/>
            <a:endParaRPr lang="x-none" dirty="0" smtClean="0"/>
          </a:p>
          <a:p>
            <a:pPr lvl="0"/>
            <a:endParaRPr lang="x-none" dirty="0" smtClean="0"/>
          </a:p>
          <a:p>
            <a:pPr lvl="0"/>
            <a:r>
              <a:rPr lang="x-none" dirty="0" smtClean="0"/>
              <a:t>Ruim</a:t>
            </a:r>
          </a:p>
          <a:p>
            <a:pPr lvl="1"/>
            <a:r>
              <a:rPr lang="x-none" dirty="0" smtClean="0"/>
              <a:t>300.</a:t>
            </a:r>
          </a:p>
          <a:p>
            <a:pPr lvl="0"/>
            <a:r>
              <a:rPr lang="en-US" dirty="0" smtClean="0"/>
              <a:t>M</a:t>
            </a:r>
            <a:r>
              <a:rPr lang="x-none" dirty="0" smtClean="0"/>
              <a:t>ensen werken gedetacheerd via DZB</a:t>
            </a:r>
          </a:p>
          <a:p>
            <a:pPr lvl="0"/>
            <a:endParaRPr lang="x-none" dirty="0" smtClean="0"/>
          </a:p>
          <a:p>
            <a:pPr lvl="0"/>
            <a:endParaRPr lang="x-none" dirty="0" smtClean="0"/>
          </a:p>
          <a:p>
            <a:pPr lvl="0"/>
            <a:endParaRPr lang="x-none" dirty="0" smtClean="0"/>
          </a:p>
          <a:p>
            <a:pPr lvl="0"/>
            <a:endParaRPr lang="x-none" dirty="0" smtClean="0"/>
          </a:p>
          <a:p>
            <a:pPr lvl="0"/>
            <a:r>
              <a:rPr lang="x-none" dirty="0" smtClean="0"/>
              <a:t>Aan</a:t>
            </a:r>
          </a:p>
          <a:p>
            <a:pPr lvl="1"/>
            <a:r>
              <a:rPr lang="x-none" dirty="0" smtClean="0"/>
              <a:t>660.</a:t>
            </a:r>
          </a:p>
          <a:p>
            <a:pPr lvl="0"/>
            <a:r>
              <a:rPr lang="en-US" dirty="0" smtClean="0"/>
              <a:t>M</a:t>
            </a:r>
            <a:r>
              <a:rPr lang="x-none" dirty="0" smtClean="0"/>
              <a:t>ensen bieden we een werkplek binnen DZB</a:t>
            </a:r>
          </a:p>
        </p:txBody>
      </p:sp>
    </p:spTree>
    <p:extLst>
      <p:ext uri="{BB962C8B-B14F-4D97-AF65-F5344CB8AC3E}">
        <p14:creationId xmlns:p14="http://schemas.microsoft.com/office/powerpoint/2010/main" val="76062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863552"/>
            <a:ext cx="7527925" cy="258056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DZB template</a:t>
            </a:r>
          </a:p>
          <a:p>
            <a:pPr lvl="0"/>
            <a:r>
              <a:rPr lang="x-none" dirty="0" smtClean="0"/>
              <a:t>presentatie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7591" y="3534987"/>
            <a:ext cx="7945957" cy="9343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0" i="0">
                <a:solidFill>
                  <a:srgbClr val="FFFFFF"/>
                </a:solidFill>
                <a:latin typeface="Century Gothic Std"/>
                <a:cs typeface="Century Gothic Std"/>
              </a:defRPr>
            </a:lvl1pPr>
          </a:lstStyle>
          <a:p>
            <a:r>
              <a:rPr lang="x-none" dirty="0" smtClean="0"/>
              <a:t>Eventuele ondertitel of naam presentator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4502" y="863552"/>
            <a:ext cx="7527925" cy="258056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DZB template</a:t>
            </a:r>
          </a:p>
          <a:p>
            <a:pPr lvl="0"/>
            <a:r>
              <a:rPr lang="x-none" dirty="0" smtClean="0"/>
              <a:t>presentatie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7591" y="3534987"/>
            <a:ext cx="7945957" cy="9343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0" i="0">
                <a:solidFill>
                  <a:srgbClr val="FFFFFF"/>
                </a:solidFill>
                <a:latin typeface="Century Gothic Std"/>
                <a:cs typeface="Century Gothic Std"/>
              </a:defRPr>
            </a:lvl1pPr>
          </a:lstStyle>
          <a:p>
            <a:r>
              <a:rPr lang="x-none" dirty="0" smtClean="0"/>
              <a:t>Eventuele ondertitel of naam presentator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3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Slide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1443181"/>
            <a:ext cx="7527925" cy="3971637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Titel hoofdstuk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3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Slide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1443181"/>
            <a:ext cx="7527925" cy="3971637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Titel hoofdstuk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5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oto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UFO-Du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6455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6047" y="519545"/>
            <a:ext cx="3850499" cy="489527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379621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oto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gel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5727" y="-32472"/>
            <a:ext cx="12249727" cy="6890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6048" y="635001"/>
            <a:ext cx="4647136" cy="477981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188094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659541"/>
            <a:ext cx="7527925" cy="1786643"/>
          </a:xfrm>
          <a:prstGeom prst="rect">
            <a:avLst/>
          </a:prstGeom>
        </p:spPr>
        <p:txBody>
          <a:bodyPr vert="horz" lIns="0" tIns="0" rIns="0" bIns="0" anchor="b">
            <a:spAutoFit/>
          </a:bodyPr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Samen werken aan een wereld waarin iedereen meedoet.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2620818"/>
            <a:ext cx="8018895" cy="2702359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1"/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 b="1">
                <a:solidFill>
                  <a:srgbClr val="008FE3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x-none" dirty="0" smtClean="0"/>
              <a:t>Plattetekst </a:t>
            </a:r>
            <a:r>
              <a:rPr lang="en-US" dirty="0" err="1" smtClean="0"/>
              <a:t>Nullam</a:t>
            </a:r>
            <a:r>
              <a:rPr lang="en-US" dirty="0" smtClean="0"/>
              <a:t> id dolor id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, </a:t>
            </a:r>
            <a:r>
              <a:rPr lang="en-US" dirty="0" err="1" smtClean="0"/>
              <a:t>tellus</a:t>
            </a:r>
            <a:r>
              <a:rPr lang="en-US" dirty="0" smtClean="0"/>
              <a:t> ac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fermentum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 non mi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 at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 non mi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 at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non magna. </a:t>
            </a:r>
            <a:r>
              <a:rPr lang="en-US" dirty="0" err="1" smtClean="0"/>
              <a:t>Vestibulum</a:t>
            </a:r>
            <a:r>
              <a:rPr lang="en-US" dirty="0" smtClean="0"/>
              <a:t> id ligula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semper.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, </a:t>
            </a:r>
            <a:r>
              <a:rPr lang="en-US" dirty="0" err="1" smtClean="0"/>
              <a:t>porta</a:t>
            </a:r>
            <a:r>
              <a:rPr lang="en-US" dirty="0" smtClean="0"/>
              <a:t> ac </a:t>
            </a:r>
            <a:r>
              <a:rPr lang="en-US" dirty="0" err="1" smtClean="0"/>
              <a:t>consectetur</a:t>
            </a:r>
            <a:r>
              <a:rPr lang="en-US" dirty="0" smtClean="0"/>
              <a:t> ac, </a:t>
            </a:r>
            <a:r>
              <a:rPr lang="en-US" dirty="0" err="1" smtClean="0"/>
              <a:t>vestibulum</a:t>
            </a:r>
            <a:r>
              <a:rPr lang="en-US" dirty="0" smtClean="0"/>
              <a:t> at </a:t>
            </a:r>
            <a:r>
              <a:rPr lang="en-US" dirty="0" err="1" smtClean="0"/>
              <a:t>eros</a:t>
            </a:r>
            <a:r>
              <a:rPr lang="en-US" dirty="0" smtClean="0"/>
              <a:t>. Integer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a ante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 non mi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 at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.</a:t>
            </a:r>
            <a:endParaRPr lang="x-none" dirty="0" smtClean="0"/>
          </a:p>
        </p:txBody>
      </p:sp>
    </p:spTree>
    <p:extLst>
      <p:ext uri="{BB962C8B-B14F-4D97-AF65-F5344CB8AC3E}">
        <p14:creationId xmlns:p14="http://schemas.microsoft.com/office/powerpoint/2010/main" val="157935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688001"/>
            <a:ext cx="7527925" cy="81290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Hier een 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892732"/>
            <a:ext cx="7937500" cy="3603625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x-none" dirty="0" smtClean="0"/>
              <a:t>Tussenkop</a:t>
            </a:r>
          </a:p>
          <a:p>
            <a:pPr lvl="1"/>
            <a:r>
              <a:rPr lang="x-none" dirty="0" smtClean="0"/>
              <a:t>Plattetekst </a:t>
            </a:r>
            <a:r>
              <a:rPr lang="en-US" dirty="0" err="1" smtClean="0"/>
              <a:t>Nullam</a:t>
            </a:r>
            <a:r>
              <a:rPr lang="en-US" dirty="0" smtClean="0"/>
              <a:t> id dolor id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, </a:t>
            </a:r>
            <a:r>
              <a:rPr lang="en-US" dirty="0" err="1" smtClean="0"/>
              <a:t>tellus</a:t>
            </a:r>
            <a:r>
              <a:rPr lang="en-US" dirty="0" smtClean="0"/>
              <a:t> ac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fermentum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 non mi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 at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 non mi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 at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non magna. </a:t>
            </a:r>
            <a:r>
              <a:rPr lang="en-US" dirty="0" err="1" smtClean="0"/>
              <a:t>Vestibulum</a:t>
            </a:r>
            <a:r>
              <a:rPr lang="en-US" dirty="0" smtClean="0"/>
              <a:t> id ligula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semper.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, </a:t>
            </a:r>
            <a:r>
              <a:rPr lang="en-US" dirty="0" err="1" smtClean="0"/>
              <a:t>porta</a:t>
            </a:r>
            <a:r>
              <a:rPr lang="en-US" dirty="0" smtClean="0"/>
              <a:t> ac </a:t>
            </a:r>
            <a:r>
              <a:rPr lang="en-US" dirty="0" err="1" smtClean="0"/>
              <a:t>consectetur</a:t>
            </a:r>
            <a:r>
              <a:rPr lang="en-US" dirty="0" smtClean="0"/>
              <a:t> ac, </a:t>
            </a:r>
            <a:r>
              <a:rPr lang="en-US" dirty="0" err="1" smtClean="0"/>
              <a:t>vestibulum</a:t>
            </a:r>
            <a:r>
              <a:rPr lang="en-US" dirty="0" smtClean="0"/>
              <a:t> at </a:t>
            </a:r>
            <a:r>
              <a:rPr lang="en-US" dirty="0" err="1" smtClean="0"/>
              <a:t>eros</a:t>
            </a:r>
            <a:r>
              <a:rPr lang="en-US" dirty="0" smtClean="0"/>
              <a:t>. Integer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a ante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 non mi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 at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.</a:t>
            </a:r>
            <a:endParaRPr lang="x-none" dirty="0" smtClean="0"/>
          </a:p>
        </p:txBody>
      </p:sp>
    </p:spTree>
    <p:extLst>
      <p:ext uri="{BB962C8B-B14F-4D97-AF65-F5344CB8AC3E}">
        <p14:creationId xmlns:p14="http://schemas.microsoft.com/office/powerpoint/2010/main" val="40875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60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6" r:id="rId7"/>
    <p:sldLayoutId id="2147483665" r:id="rId8"/>
    <p:sldLayoutId id="2147483656" r:id="rId9"/>
    <p:sldLayoutId id="2147483657" r:id="rId10"/>
    <p:sldLayoutId id="2147483664" r:id="rId11"/>
    <p:sldLayoutId id="2147483663" r:id="rId12"/>
    <p:sldLayoutId id="2147483658" r:id="rId13"/>
    <p:sldLayoutId id="2147483659" r:id="rId14"/>
    <p:sldLayoutId id="2147483661" r:id="rId15"/>
    <p:sldLayoutId id="2147483660" r:id="rId16"/>
    <p:sldLayoutId id="2147483662" r:id="rId17"/>
    <p:sldLayoutId id="214748366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Hoe werkt deze </a:t>
            </a:r>
            <a:r>
              <a:rPr lang="nl-NL" dirty="0" err="1" smtClean="0"/>
              <a:t>powerpoint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650" y="2514967"/>
            <a:ext cx="7937500" cy="2981390"/>
          </a:xfrm>
        </p:spPr>
        <p:txBody>
          <a:bodyPr spcCol="288000"/>
          <a:lstStyle/>
          <a:p>
            <a:r>
              <a:rPr lang="nl-NL" b="0" dirty="0">
                <a:solidFill>
                  <a:schemeClr val="accent2"/>
                </a:solidFill>
              </a:rPr>
              <a:t>Deze </a:t>
            </a:r>
            <a:r>
              <a:rPr lang="nl-NL" b="0" dirty="0" err="1">
                <a:solidFill>
                  <a:schemeClr val="accent2"/>
                </a:solidFill>
              </a:rPr>
              <a:t>powerpoint</a:t>
            </a:r>
            <a:r>
              <a:rPr lang="nl-NL" b="0" dirty="0">
                <a:solidFill>
                  <a:schemeClr val="accent2"/>
                </a:solidFill>
              </a:rPr>
              <a:t> bevat diverse </a:t>
            </a:r>
          </a:p>
          <a:p>
            <a:r>
              <a:rPr lang="nl-NL" b="0" dirty="0">
                <a:solidFill>
                  <a:schemeClr val="accent2"/>
                </a:solidFill>
              </a:rPr>
              <a:t>masterslides waar uit gekozen </a:t>
            </a:r>
            <a:br>
              <a:rPr lang="nl-NL" b="0" dirty="0">
                <a:solidFill>
                  <a:schemeClr val="accent2"/>
                </a:solidFill>
              </a:rPr>
            </a:br>
            <a:r>
              <a:rPr lang="nl-NL" b="0" dirty="0">
                <a:solidFill>
                  <a:schemeClr val="accent2"/>
                </a:solidFill>
              </a:rPr>
              <a:t>kan worden</a:t>
            </a:r>
            <a:r>
              <a:rPr lang="nl-NL" b="0" dirty="0" smtClean="0">
                <a:solidFill>
                  <a:schemeClr val="accent2"/>
                </a:solidFill>
              </a:rPr>
              <a:t>.</a:t>
            </a:r>
          </a:p>
          <a:p>
            <a:endParaRPr lang="nl-NL" b="0" dirty="0">
              <a:solidFill>
                <a:schemeClr val="accent2"/>
              </a:solidFill>
            </a:endParaRPr>
          </a:p>
          <a:p>
            <a:r>
              <a:rPr lang="nl-NL" b="0" dirty="0" smtClean="0">
                <a:solidFill>
                  <a:schemeClr val="accent2"/>
                </a:solidFill>
              </a:rPr>
              <a:t>Probeer </a:t>
            </a:r>
            <a:r>
              <a:rPr lang="nl-NL" b="0" dirty="0" smtClean="0">
                <a:solidFill>
                  <a:schemeClr val="accent2"/>
                </a:solidFill>
                <a:ea typeface="Calibri"/>
              </a:rPr>
              <a:t>het </a:t>
            </a:r>
            <a:r>
              <a:rPr lang="nl-NL" b="0" dirty="0">
                <a:solidFill>
                  <a:schemeClr val="accent2"/>
                </a:solidFill>
                <a:ea typeface="Calibri"/>
              </a:rPr>
              <a:t>ontwerp van de slide zoveel mogelijk intact </a:t>
            </a:r>
            <a:r>
              <a:rPr lang="nl-NL" b="0" dirty="0" smtClean="0">
                <a:solidFill>
                  <a:schemeClr val="accent2"/>
                </a:solidFill>
                <a:ea typeface="Calibri"/>
              </a:rPr>
              <a:t>te houden. </a:t>
            </a:r>
            <a:r>
              <a:rPr lang="nl-NL" b="0" dirty="0">
                <a:solidFill>
                  <a:schemeClr val="accent2"/>
                </a:solidFill>
                <a:ea typeface="Calibri"/>
              </a:rPr>
              <a:t>Heb je bijvoorbeeld veel tekst, kies dan de slide die daarvoor geschikt is. Probeer te variëren in slides.</a:t>
            </a:r>
            <a:endParaRPr lang="en-US" b="0" dirty="0">
              <a:solidFill>
                <a:schemeClr val="accent2"/>
              </a:solidFill>
              <a:ea typeface="Calibri"/>
            </a:endParaRPr>
          </a:p>
          <a:p>
            <a:endParaRPr lang="nl-NL" b="0" dirty="0" smtClean="0">
              <a:solidFill>
                <a:schemeClr val="accent2"/>
              </a:solidFill>
            </a:endParaRPr>
          </a:p>
          <a:p>
            <a:endParaRPr lang="nl-NL" dirty="0" smtClean="0"/>
          </a:p>
          <a:p>
            <a:r>
              <a:rPr lang="nl-NL" dirty="0" smtClean="0"/>
              <a:t>Plaatsing</a:t>
            </a:r>
            <a:endParaRPr lang="nl-NL" dirty="0"/>
          </a:p>
          <a:p>
            <a:r>
              <a:rPr lang="nl-NL" b="0" dirty="0" smtClean="0">
                <a:solidFill>
                  <a:schemeClr val="accent2"/>
                </a:solidFill>
              </a:rPr>
              <a:t>Plaats de inhoud van je slide verticaal gecentreerd. Zonder dat dit per slide teveel verspringt. </a:t>
            </a:r>
          </a:p>
          <a:p>
            <a:endParaRPr lang="nl-NL" b="0" dirty="0">
              <a:solidFill>
                <a:schemeClr val="accent2"/>
              </a:solidFill>
            </a:endParaRPr>
          </a:p>
          <a:p>
            <a:r>
              <a:rPr lang="nl-NL" dirty="0">
                <a:solidFill>
                  <a:srgbClr val="008FE3"/>
                </a:solidFill>
              </a:rPr>
              <a:t>Kleuren</a:t>
            </a:r>
          </a:p>
          <a:p>
            <a:r>
              <a:rPr lang="nl-NL" b="0" dirty="0">
                <a:solidFill>
                  <a:schemeClr val="accent2"/>
                </a:solidFill>
              </a:rPr>
              <a:t>De </a:t>
            </a:r>
            <a:r>
              <a:rPr lang="nl-NL" b="0" dirty="0" smtClean="0">
                <a:solidFill>
                  <a:schemeClr val="accent2"/>
                </a:solidFill>
              </a:rPr>
              <a:t>DZB kleuren </a:t>
            </a:r>
            <a:r>
              <a:rPr lang="nl-NL" b="0" dirty="0">
                <a:solidFill>
                  <a:schemeClr val="accent2"/>
                </a:solidFill>
              </a:rPr>
              <a:t>zijn aan dit thema toegevoegd. Gebruik alleen de kleuren uit dit thema.</a:t>
            </a:r>
          </a:p>
          <a:p>
            <a:endParaRPr lang="nl-NL" b="0" dirty="0">
              <a:solidFill>
                <a:schemeClr val="accent2"/>
              </a:solidFill>
            </a:endParaRPr>
          </a:p>
          <a:p>
            <a:r>
              <a:rPr lang="nl-NL" b="0" i="1" dirty="0">
                <a:solidFill>
                  <a:schemeClr val="accent2"/>
                </a:solidFill>
              </a:rPr>
              <a:t>Ga je deze presentatie gebruiken? </a:t>
            </a:r>
          </a:p>
          <a:p>
            <a:r>
              <a:rPr lang="nl-NL" b="0" i="1" dirty="0">
                <a:solidFill>
                  <a:schemeClr val="accent2"/>
                </a:solidFill>
              </a:rPr>
              <a:t>Vergeet dan niet deze slide te verwijderen.</a:t>
            </a:r>
          </a:p>
          <a:p>
            <a:endParaRPr lang="nl-NL" b="0" dirty="0">
              <a:solidFill>
                <a:schemeClr val="accent2"/>
              </a:solidFill>
            </a:endParaRP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67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Hier een titel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650" y="1877123"/>
            <a:ext cx="7937500" cy="2606190"/>
          </a:xfrm>
        </p:spPr>
        <p:txBody>
          <a:bodyPr spcCol="216000"/>
          <a:lstStyle/>
          <a:p>
            <a:r>
              <a:rPr lang="nl-NL" sz="1600" dirty="0" smtClean="0"/>
              <a:t>Tussenkop</a:t>
            </a:r>
          </a:p>
          <a:p>
            <a:pPr lvl="1"/>
            <a:r>
              <a:rPr lang="nl-NL" dirty="0"/>
              <a:t>Platte tekst 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odio</a:t>
            </a:r>
            <a:r>
              <a:rPr lang="nl-NL" dirty="0"/>
              <a:t>,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facilisis</a:t>
            </a:r>
            <a:r>
              <a:rPr lang="nl-NL" dirty="0"/>
              <a:t> in,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. </a:t>
            </a:r>
            <a:r>
              <a:rPr lang="nl-NL" dirty="0" err="1"/>
              <a:t>Vivamus</a:t>
            </a:r>
            <a:r>
              <a:rPr lang="nl-NL" dirty="0"/>
              <a:t>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lacus</a:t>
            </a:r>
            <a:r>
              <a:rPr lang="nl-NL" dirty="0"/>
              <a:t> vel </a:t>
            </a:r>
            <a:r>
              <a:rPr lang="nl-NL" dirty="0" err="1"/>
              <a:t>augue</a:t>
            </a:r>
            <a:r>
              <a:rPr lang="nl-NL" dirty="0"/>
              <a:t>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auctor.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non mi </a:t>
            </a:r>
            <a:r>
              <a:rPr lang="nl-NL" dirty="0" err="1"/>
              <a:t>porta</a:t>
            </a:r>
            <a:r>
              <a:rPr lang="nl-NL" dirty="0"/>
              <a:t> gravida at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metus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non mi </a:t>
            </a:r>
            <a:r>
              <a:rPr lang="nl-NL" dirty="0" err="1"/>
              <a:t>porta</a:t>
            </a:r>
            <a:r>
              <a:rPr lang="nl-NL" dirty="0"/>
              <a:t> gravida at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metus</a:t>
            </a:r>
            <a:r>
              <a:rPr lang="nl-NL" dirty="0"/>
              <a:t>. Vestibulum </a:t>
            </a:r>
            <a:r>
              <a:rPr lang="nl-NL" dirty="0" err="1"/>
              <a:t>id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euismod</a:t>
            </a:r>
            <a:r>
              <a:rPr lang="nl-NL" dirty="0"/>
              <a:t> semper.</a:t>
            </a:r>
          </a:p>
          <a:p>
            <a:pPr lvl="1"/>
            <a:endParaRPr lang="nl-NL" dirty="0"/>
          </a:p>
          <a:p>
            <a:pPr lvl="1"/>
            <a:r>
              <a:rPr lang="nl-NL" dirty="0" err="1" smtClean="0"/>
              <a:t>Vivamus</a:t>
            </a:r>
            <a:r>
              <a:rPr lang="nl-NL" dirty="0" smtClean="0"/>
              <a:t>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lacus</a:t>
            </a:r>
            <a:r>
              <a:rPr lang="nl-NL" dirty="0"/>
              <a:t> vel </a:t>
            </a:r>
            <a:r>
              <a:rPr lang="nl-NL" dirty="0" err="1"/>
              <a:t>augue</a:t>
            </a:r>
            <a:r>
              <a:rPr lang="nl-NL" dirty="0"/>
              <a:t>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auctor. </a:t>
            </a:r>
            <a:r>
              <a:rPr lang="nl-NL" dirty="0" err="1"/>
              <a:t>Nulla</a:t>
            </a:r>
            <a:r>
              <a:rPr lang="nl-NL" dirty="0"/>
              <a:t> vitae </a:t>
            </a:r>
            <a:r>
              <a:rPr lang="nl-NL" dirty="0" err="1"/>
              <a:t>elit</a:t>
            </a:r>
            <a:r>
              <a:rPr lang="nl-NL" dirty="0"/>
              <a:t> libero, a </a:t>
            </a:r>
            <a:r>
              <a:rPr lang="nl-NL" dirty="0" err="1"/>
              <a:t>pharetra</a:t>
            </a:r>
            <a:r>
              <a:rPr lang="nl-NL" dirty="0"/>
              <a:t> </a:t>
            </a:r>
            <a:r>
              <a:rPr lang="nl-NL" dirty="0" err="1"/>
              <a:t>augue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 </a:t>
            </a:r>
            <a:endParaRPr lang="nl-NL" dirty="0" smtClean="0"/>
          </a:p>
          <a:p>
            <a:pPr lvl="1"/>
            <a:endParaRPr lang="nl-NL" dirty="0"/>
          </a:p>
          <a:p>
            <a:pPr lvl="1"/>
            <a:r>
              <a:rPr lang="nl-NL" dirty="0" err="1" smtClean="0"/>
              <a:t>consectetur</a:t>
            </a:r>
            <a:r>
              <a:rPr lang="nl-NL" dirty="0" smtClean="0"/>
              <a:t> </a:t>
            </a:r>
            <a:r>
              <a:rPr lang="nl-NL" dirty="0" err="1"/>
              <a:t>est</a:t>
            </a:r>
            <a:r>
              <a:rPr lang="nl-NL" dirty="0"/>
              <a:t> at </a:t>
            </a:r>
            <a:r>
              <a:rPr lang="nl-NL" dirty="0" err="1"/>
              <a:t>lobortis</a:t>
            </a:r>
            <a:r>
              <a:rPr lang="nl-NL" dirty="0"/>
              <a:t>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</a:t>
            </a:r>
          </a:p>
        </p:txBody>
      </p:sp>
    </p:spTree>
    <p:extLst>
      <p:ext uri="{BB962C8B-B14F-4D97-AF65-F5344CB8AC3E}">
        <p14:creationId xmlns:p14="http://schemas.microsoft.com/office/powerpoint/2010/main" val="4646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Hier een titel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01109" y="1917660"/>
            <a:ext cx="3827321" cy="4395377"/>
          </a:xfrm>
        </p:spPr>
        <p:txBody>
          <a:bodyPr spcCol="216000"/>
          <a:lstStyle/>
          <a:p>
            <a:r>
              <a:rPr lang="nl-NL" dirty="0" smtClean="0"/>
              <a:t>Tussenkop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point</a:t>
            </a:r>
            <a:endParaRPr lang="nl-NL" dirty="0"/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point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point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point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point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8650" y="1883025"/>
            <a:ext cx="3675101" cy="3603625"/>
          </a:xfrm>
        </p:spPr>
        <p:txBody>
          <a:bodyPr/>
          <a:lstStyle/>
          <a:p>
            <a:r>
              <a:rPr lang="nl-NL" sz="1600" dirty="0" smtClean="0"/>
              <a:t>Deze slide is bedoeld voor </a:t>
            </a:r>
            <a:r>
              <a:rPr lang="nl-NL" sz="1600" dirty="0" err="1" smtClean="0"/>
              <a:t>bullet</a:t>
            </a:r>
            <a:r>
              <a:rPr lang="nl-NL" sz="1600" dirty="0" smtClean="0"/>
              <a:t> points in combinatie met een stuk tekst. De tussenkop is optioneel, maar kan ook weggelaten worden. </a:t>
            </a:r>
            <a:r>
              <a:rPr lang="nl-NL" sz="1600" dirty="0" err="1" smtClean="0"/>
              <a:t>Pellentesque</a:t>
            </a:r>
            <a:r>
              <a:rPr lang="nl-NL" sz="1600" dirty="0" smtClean="0"/>
              <a:t> </a:t>
            </a:r>
            <a:r>
              <a:rPr lang="nl-NL" sz="1600" dirty="0" err="1"/>
              <a:t>ornare</a:t>
            </a:r>
            <a:r>
              <a:rPr lang="nl-NL" sz="1600" dirty="0"/>
              <a:t> </a:t>
            </a:r>
            <a:r>
              <a:rPr lang="nl-NL" sz="1600" dirty="0" err="1"/>
              <a:t>sem</a:t>
            </a:r>
            <a:r>
              <a:rPr lang="nl-NL" sz="1600" dirty="0"/>
              <a:t> </a:t>
            </a:r>
            <a:r>
              <a:rPr lang="nl-NL" sz="1600" dirty="0" err="1"/>
              <a:t>lacinia</a:t>
            </a:r>
            <a:r>
              <a:rPr lang="nl-NL" sz="1600" dirty="0"/>
              <a:t> </a:t>
            </a:r>
            <a:r>
              <a:rPr lang="nl-NL" sz="1600" dirty="0" err="1"/>
              <a:t>quam</a:t>
            </a:r>
            <a:r>
              <a:rPr lang="nl-NL" sz="1600" dirty="0"/>
              <a:t> </a:t>
            </a:r>
            <a:r>
              <a:rPr lang="nl-NL" sz="1600" dirty="0" err="1"/>
              <a:t>venenatis</a:t>
            </a:r>
            <a:r>
              <a:rPr lang="nl-NL" sz="1600" dirty="0"/>
              <a:t> vestibulum. </a:t>
            </a:r>
            <a:r>
              <a:rPr lang="nl-NL" sz="1600" dirty="0" err="1"/>
              <a:t>Etiam</a:t>
            </a:r>
            <a:r>
              <a:rPr lang="nl-NL" sz="1600" dirty="0"/>
              <a:t> </a:t>
            </a:r>
            <a:r>
              <a:rPr lang="nl-NL" sz="1600" dirty="0" err="1"/>
              <a:t>porta</a:t>
            </a:r>
            <a:r>
              <a:rPr lang="nl-NL" sz="1600" dirty="0"/>
              <a:t> </a:t>
            </a:r>
            <a:r>
              <a:rPr lang="nl-NL" sz="1600" dirty="0" err="1"/>
              <a:t>sem</a:t>
            </a:r>
            <a:r>
              <a:rPr lang="nl-NL" sz="1600" dirty="0"/>
              <a:t> </a:t>
            </a:r>
            <a:r>
              <a:rPr lang="nl-NL" sz="1600" dirty="0" err="1"/>
              <a:t>malesuada</a:t>
            </a:r>
            <a:r>
              <a:rPr lang="nl-NL" sz="1600" dirty="0"/>
              <a:t> magna </a:t>
            </a:r>
            <a:r>
              <a:rPr lang="nl-NL" sz="1600" dirty="0" err="1"/>
              <a:t>mollis</a:t>
            </a:r>
            <a:r>
              <a:rPr lang="nl-NL" sz="1600" dirty="0"/>
              <a:t> </a:t>
            </a:r>
            <a:r>
              <a:rPr lang="nl-NL" sz="1600" dirty="0" err="1"/>
              <a:t>euismod</a:t>
            </a:r>
            <a:r>
              <a:rPr lang="nl-NL" sz="1600" dirty="0"/>
              <a:t>. Cum </a:t>
            </a:r>
            <a:r>
              <a:rPr lang="nl-NL" sz="1600" dirty="0" err="1"/>
              <a:t>sociis</a:t>
            </a:r>
            <a:r>
              <a:rPr lang="nl-NL" sz="1600" dirty="0"/>
              <a:t> </a:t>
            </a:r>
            <a:r>
              <a:rPr lang="nl-NL" sz="1600" dirty="0" err="1"/>
              <a:t>natoque</a:t>
            </a:r>
            <a:r>
              <a:rPr lang="nl-NL" sz="1600" dirty="0"/>
              <a:t> </a:t>
            </a:r>
            <a:r>
              <a:rPr lang="nl-NL" sz="1600" dirty="0" err="1"/>
              <a:t>penatibus</a:t>
            </a:r>
            <a:r>
              <a:rPr lang="nl-NL" sz="1600" dirty="0"/>
              <a:t> et </a:t>
            </a:r>
            <a:r>
              <a:rPr lang="nl-NL" sz="1600" dirty="0" err="1"/>
              <a:t>magnis</a:t>
            </a:r>
            <a:r>
              <a:rPr lang="nl-NL" sz="1600" dirty="0"/>
              <a:t> dis </a:t>
            </a:r>
            <a:r>
              <a:rPr lang="nl-NL" sz="1600" dirty="0" err="1"/>
              <a:t>parturient</a:t>
            </a:r>
            <a:r>
              <a:rPr lang="nl-NL" sz="1600" dirty="0"/>
              <a:t> </a:t>
            </a:r>
            <a:r>
              <a:rPr lang="nl-NL" sz="1600" dirty="0" err="1"/>
              <a:t>montes</a:t>
            </a:r>
            <a:r>
              <a:rPr lang="nl-NL" sz="1600" dirty="0"/>
              <a:t>, </a:t>
            </a:r>
            <a:r>
              <a:rPr lang="nl-NL" sz="1600" dirty="0" err="1"/>
              <a:t>nascetur</a:t>
            </a:r>
            <a:r>
              <a:rPr lang="nl-NL" sz="1600" dirty="0"/>
              <a:t> </a:t>
            </a:r>
            <a:r>
              <a:rPr lang="nl-NL" sz="1600" dirty="0" err="1"/>
              <a:t>ridiculus</a:t>
            </a:r>
            <a:r>
              <a:rPr lang="nl-NL" sz="1600" dirty="0"/>
              <a:t> </a:t>
            </a:r>
            <a:r>
              <a:rPr lang="nl-NL" sz="1600" dirty="0" smtClean="0"/>
              <a:t>mus.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2421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Hier een titel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650" y="1905086"/>
            <a:ext cx="7937500" cy="3603625"/>
          </a:xfrm>
        </p:spPr>
        <p:txBody>
          <a:bodyPr spcCol="216000"/>
          <a:lstStyle/>
          <a:p>
            <a:r>
              <a:rPr lang="nl-NL" sz="1600" dirty="0" smtClean="0"/>
              <a:t>Tussenkop</a:t>
            </a:r>
          </a:p>
          <a:p>
            <a:pPr lvl="1"/>
            <a:r>
              <a:rPr lang="nl-NL" dirty="0" smtClean="0"/>
              <a:t>Deze slide is bedoeld voor alleen maar </a:t>
            </a:r>
            <a:r>
              <a:rPr lang="nl-NL" dirty="0" err="1" smtClean="0"/>
              <a:t>bullet</a:t>
            </a:r>
            <a:r>
              <a:rPr lang="nl-NL" dirty="0" smtClean="0"/>
              <a:t> points.</a:t>
            </a:r>
          </a:p>
          <a:p>
            <a:pPr lvl="1"/>
            <a:r>
              <a:rPr lang="nl-NL" dirty="0" smtClean="0"/>
              <a:t>Van bij voorbeeld een paar woorden.</a:t>
            </a:r>
            <a:endParaRPr lang="nl-NL" dirty="0"/>
          </a:p>
          <a:p>
            <a:pPr lvl="1"/>
            <a:r>
              <a:rPr lang="nl-NL" dirty="0" smtClean="0"/>
              <a:t>Maar een langere zin kan ook. </a:t>
            </a:r>
            <a:br>
              <a:rPr lang="nl-NL" dirty="0" smtClean="0"/>
            </a:br>
            <a:r>
              <a:rPr lang="nl-NL" dirty="0" err="1" smtClean="0"/>
              <a:t>Vivamus</a:t>
            </a:r>
            <a:r>
              <a:rPr lang="nl-NL" dirty="0" smtClean="0"/>
              <a:t>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lacus</a:t>
            </a:r>
            <a:r>
              <a:rPr lang="nl-NL" dirty="0"/>
              <a:t> vel </a:t>
            </a:r>
            <a:r>
              <a:rPr lang="nl-NL" dirty="0" err="1"/>
              <a:t>augue</a:t>
            </a:r>
            <a:r>
              <a:rPr lang="nl-NL" dirty="0"/>
              <a:t>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auctor. </a:t>
            </a:r>
            <a:r>
              <a:rPr lang="nl-NL" dirty="0" err="1"/>
              <a:t>Nulla</a:t>
            </a:r>
            <a:r>
              <a:rPr lang="nl-NL" dirty="0"/>
              <a:t> vitae </a:t>
            </a:r>
            <a:r>
              <a:rPr lang="nl-NL" dirty="0" err="1"/>
              <a:t>elit</a:t>
            </a:r>
            <a:r>
              <a:rPr lang="nl-NL" dirty="0"/>
              <a:t> libero, a </a:t>
            </a:r>
            <a:r>
              <a:rPr lang="nl-NL" dirty="0" err="1"/>
              <a:t>pharetra</a:t>
            </a:r>
            <a:r>
              <a:rPr lang="nl-NL" dirty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augue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 </a:t>
            </a:r>
            <a:endParaRPr lang="nl-NL" dirty="0" smtClean="0"/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point</a:t>
            </a:r>
          </a:p>
          <a:p>
            <a:pPr lvl="1"/>
            <a:endParaRPr lang="nl-NL" dirty="0"/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point</a:t>
            </a:r>
            <a:endParaRPr lang="nl-NL" dirty="0"/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point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point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point</a:t>
            </a:r>
          </a:p>
          <a:p>
            <a:pPr lvl="1"/>
            <a:r>
              <a:rPr lang="nl-NL" dirty="0" err="1" smtClean="0"/>
              <a:t>Bullet</a:t>
            </a:r>
            <a:r>
              <a:rPr lang="nl-NL" dirty="0" smtClean="0"/>
              <a:t> point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67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verpakken-(30)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9" b="22819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dapibus</a:t>
            </a:r>
            <a:r>
              <a:rPr lang="nl-NL" dirty="0"/>
              <a:t>, </a:t>
            </a:r>
            <a:r>
              <a:rPr lang="nl-NL" dirty="0" err="1"/>
              <a:t>tellus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cursus commodo, </a:t>
            </a:r>
            <a:r>
              <a:rPr lang="nl-NL" dirty="0" err="1"/>
              <a:t>tortor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condimentum</a:t>
            </a:r>
            <a:r>
              <a:rPr lang="nl-NL" dirty="0"/>
              <a:t> </a:t>
            </a:r>
            <a:r>
              <a:rPr lang="nl-NL" dirty="0" err="1"/>
              <a:t>nibh</a:t>
            </a:r>
            <a:r>
              <a:rPr lang="nl-NL" dirty="0"/>
              <a:t>, ut </a:t>
            </a:r>
            <a:r>
              <a:rPr lang="nl-NL" dirty="0" err="1"/>
              <a:t>fermentum</a:t>
            </a:r>
            <a:r>
              <a:rPr lang="nl-NL" dirty="0"/>
              <a:t> massa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ornare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 vestibulum.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at </a:t>
            </a:r>
            <a:r>
              <a:rPr lang="nl-NL" dirty="0" err="1"/>
              <a:t>lobortis</a:t>
            </a:r>
            <a:r>
              <a:rPr lang="nl-NL" dirty="0"/>
              <a:t>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8" name="Picture 7" descr="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6820"/>
            <a:ext cx="9144000" cy="2771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dapibus</a:t>
            </a:r>
            <a:r>
              <a:rPr lang="nl-NL" dirty="0"/>
              <a:t>, </a:t>
            </a:r>
            <a:r>
              <a:rPr lang="nl-NL" dirty="0" err="1"/>
              <a:t>tellus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cursus commodo, </a:t>
            </a:r>
            <a:r>
              <a:rPr lang="nl-NL" dirty="0" err="1"/>
              <a:t>tortor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condimentum</a:t>
            </a:r>
            <a:r>
              <a:rPr lang="nl-NL" dirty="0"/>
              <a:t> </a:t>
            </a:r>
            <a:r>
              <a:rPr lang="nl-NL" dirty="0" err="1"/>
              <a:t>nibh</a:t>
            </a:r>
            <a:r>
              <a:rPr lang="nl-NL" dirty="0"/>
              <a:t>, ut </a:t>
            </a:r>
            <a:r>
              <a:rPr lang="nl-NL" dirty="0" err="1"/>
              <a:t>fermentum</a:t>
            </a:r>
            <a:r>
              <a:rPr lang="nl-NL" dirty="0"/>
              <a:t> massa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ornare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 vestibulum.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at </a:t>
            </a:r>
            <a:r>
              <a:rPr lang="nl-NL" dirty="0" err="1"/>
              <a:t>lobortis</a:t>
            </a:r>
            <a:r>
              <a:rPr lang="nl-NL" dirty="0"/>
              <a:t>. 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5" name="Picture Placeholder 4" descr="verpakken-(30)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1" r="295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20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dsc_9860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r="5567"/>
          <a:stretch>
            <a:fillRect/>
          </a:stretch>
        </p:blipFill>
        <p:spPr/>
      </p:pic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830"/>
            <a:ext cx="9144000" cy="5374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9137" y="834060"/>
            <a:ext cx="7527925" cy="1214631"/>
          </a:xfrm>
        </p:spPr>
        <p:txBody>
          <a:bodyPr anchor="t"/>
          <a:lstStyle/>
          <a:p>
            <a:pPr>
              <a:lnSpc>
                <a:spcPct val="50000"/>
              </a:lnSpc>
            </a:pPr>
            <a:r>
              <a:rPr lang="nl-NL" dirty="0" smtClean="0">
                <a:solidFill>
                  <a:schemeClr val="bg1"/>
                </a:solidFill>
              </a:rPr>
              <a:t>DZB</a:t>
            </a:r>
            <a:r>
              <a:rPr lang="nl-NL" dirty="0" smtClean="0"/>
              <a:t> </a:t>
            </a:r>
          </a:p>
          <a:p>
            <a:pPr>
              <a:lnSpc>
                <a:spcPct val="50000"/>
              </a:lnSpc>
            </a:pPr>
            <a:r>
              <a:rPr lang="nl-NL" dirty="0"/>
              <a:t>i</a:t>
            </a:r>
            <a:r>
              <a:rPr lang="nl-NL" dirty="0" smtClean="0"/>
              <a:t>n cijfers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 spcCol="432000">
            <a:spAutoFit/>
          </a:bodyPr>
          <a:lstStyle/>
          <a:p>
            <a:r>
              <a:rPr lang="nl-NL" dirty="0" smtClean="0"/>
              <a:t>Gemiddeld</a:t>
            </a:r>
          </a:p>
          <a:p>
            <a:pPr lvl="1"/>
            <a:r>
              <a:rPr lang="nl-NL" dirty="0" smtClean="0"/>
              <a:t>560</a:t>
            </a:r>
            <a:r>
              <a:rPr lang="nl-NL" dirty="0" smtClean="0">
                <a:solidFill>
                  <a:schemeClr val="tx1"/>
                </a:solidFill>
              </a:rPr>
              <a:t>.</a:t>
            </a:r>
          </a:p>
          <a:p>
            <a:r>
              <a:rPr lang="nl-NL" dirty="0" smtClean="0"/>
              <a:t>Mensen vinden </a:t>
            </a:r>
            <a:br>
              <a:rPr lang="nl-NL" dirty="0" smtClean="0"/>
            </a:br>
            <a:r>
              <a:rPr lang="nl-NL" dirty="0" smtClean="0"/>
              <a:t>jaarlijks via DZB </a:t>
            </a:r>
            <a:br>
              <a:rPr lang="nl-NL" dirty="0" smtClean="0"/>
            </a:br>
            <a:r>
              <a:rPr lang="nl-NL" dirty="0" smtClean="0"/>
              <a:t>een betaalde baan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Ruim</a:t>
            </a:r>
          </a:p>
          <a:p>
            <a:pPr lvl="1"/>
            <a:r>
              <a:rPr lang="nl-NL" dirty="0" smtClean="0"/>
              <a:t>300.</a:t>
            </a:r>
          </a:p>
          <a:p>
            <a:r>
              <a:rPr lang="nl-NL" dirty="0" smtClean="0"/>
              <a:t>Mensen werken gedetacheerd </a:t>
            </a:r>
            <a:br>
              <a:rPr lang="nl-NL" dirty="0" smtClean="0"/>
            </a:br>
            <a:r>
              <a:rPr lang="nl-NL" dirty="0" smtClean="0"/>
              <a:t>via DZB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Aan</a:t>
            </a:r>
          </a:p>
          <a:p>
            <a:pPr lvl="1"/>
            <a:r>
              <a:rPr lang="nl-NL" dirty="0" smtClean="0"/>
              <a:t>660.</a:t>
            </a:r>
          </a:p>
          <a:p>
            <a:r>
              <a:rPr lang="nl-NL" dirty="0" smtClean="0"/>
              <a:t>Mensen bieden </a:t>
            </a:r>
            <a:br>
              <a:rPr lang="nl-NL" dirty="0" smtClean="0"/>
            </a:br>
            <a:r>
              <a:rPr lang="nl-NL" dirty="0" smtClean="0"/>
              <a:t>we een werkplek </a:t>
            </a:r>
            <a:br>
              <a:rPr lang="nl-NL" dirty="0" smtClean="0"/>
            </a:br>
            <a:r>
              <a:rPr lang="nl-NL" dirty="0" smtClean="0"/>
              <a:t>binnen DZB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81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DZB</a:t>
            </a:r>
            <a:r>
              <a:rPr lang="nl-NL" dirty="0" smtClean="0"/>
              <a:t> template</a:t>
            </a:r>
          </a:p>
          <a:p>
            <a:r>
              <a:rPr lang="nl-NL" dirty="0" smtClean="0"/>
              <a:t>presentatie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 smtClean="0"/>
              <a:t>Eventuele ondertitel of naam presentator</a:t>
            </a:r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21970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DZB</a:t>
            </a:r>
            <a:r>
              <a:rPr lang="nl-NL" dirty="0" smtClean="0"/>
              <a:t> template</a:t>
            </a:r>
          </a:p>
          <a:p>
            <a:r>
              <a:rPr lang="nl-NL" dirty="0" smtClean="0"/>
              <a:t>presentatie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Eventuele ondertitel of naam presentator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3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DZB</a:t>
            </a:r>
            <a:r>
              <a:rPr lang="nl-NL" dirty="0" smtClean="0"/>
              <a:t> template</a:t>
            </a:r>
          </a:p>
          <a:p>
            <a:r>
              <a:rPr lang="nl-NL" dirty="0" smtClean="0"/>
              <a:t>presentatie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Eventuele ondertitel of naam presentator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42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Hoofdstuk 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5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Samen werken aan een wereld </a:t>
            </a:r>
            <a:r>
              <a:rPr lang="nl-NL" dirty="0" smtClean="0"/>
              <a:t>waarin iedereen meedoet.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77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Hoofdstuk 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2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Samen werken aan een wereld </a:t>
            </a:r>
            <a:r>
              <a:rPr lang="nl-NL" dirty="0" smtClean="0"/>
              <a:t>waarin iedereen meedoet.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26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9137" y="684691"/>
            <a:ext cx="7527925" cy="1786643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Samen werken aan een wereld </a:t>
            </a:r>
            <a:r>
              <a:rPr lang="nl-NL" dirty="0" smtClean="0"/>
              <a:t>waarin iedereen meedoet. 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 spcCol="324000"/>
          <a:lstStyle/>
          <a:p>
            <a:r>
              <a:rPr lang="nl-NL" sz="1600" dirty="0" smtClean="0"/>
              <a:t>DZB Leiden zet zich in voor een wereld waarin iedereen meedoet. Waarin we ook hebben voor elkaar en elkaar zien voor wat we waard zijn. En vooral: waarin we het beste in elkaar naar boven halen. Misschien is dat wel wat ons werk zo bijzonder maakt: we geloven in de kracht van ieder mens.</a:t>
            </a:r>
          </a:p>
          <a:p>
            <a:endParaRPr lang="nl-NL" sz="1600" dirty="0" smtClean="0"/>
          </a:p>
          <a:p>
            <a:endParaRPr lang="nl-NL" sz="1600" dirty="0"/>
          </a:p>
          <a:p>
            <a:r>
              <a:rPr lang="nl-NL" sz="1600" dirty="0" smtClean="0"/>
              <a:t>Daarom begeleiden we zoveel mogelijk mensen naar werk. Want werk geeft je eigenwaarde, maakt je gelukkig, zorgt voor persoonlijke ontwikkeling en maakt je trots. Werk is belangrijk. Voor iedereen. </a:t>
            </a:r>
          </a:p>
          <a:p>
            <a:endParaRPr lang="nl-NL" sz="1600" dirty="0"/>
          </a:p>
          <a:p>
            <a:r>
              <a:rPr lang="nl-NL" sz="1600" dirty="0" smtClean="0"/>
              <a:t>Daar zetten we ons dagelijks voor in. Maar we kunnen het niet alleen. Als we allemaal meedoen, telt iedereen mee en groeit iedereen mee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874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DZB Kleuren">
      <a:dk1>
        <a:srgbClr val="008FE3"/>
      </a:dk1>
      <a:lt1>
        <a:srgbClr val="FFBF00"/>
      </a:lt1>
      <a:dk2>
        <a:srgbClr val="008FE3"/>
      </a:dk2>
      <a:lt2>
        <a:srgbClr val="FFBF00"/>
      </a:lt2>
      <a:accent1>
        <a:srgbClr val="0B4E9D"/>
      </a:accent1>
      <a:accent2>
        <a:srgbClr val="4B627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8FE3"/>
      </a:hlink>
      <a:folHlink>
        <a:srgbClr val="0B4E9D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237</TotalTime>
  <Words>524</Words>
  <Application>Microsoft Office PowerPoint</Application>
  <PresentationFormat>Diavoorstelling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Default Theme</vt:lpstr>
      <vt:lpstr>PowerPoint-presentatie</vt:lpstr>
      <vt:lpstr>Eventuele ondertitel of naam presentator</vt:lpstr>
      <vt:lpstr>Eventuele ondertitel of naam presentator</vt:lpstr>
      <vt:lpstr>Eventuele ondertitel of naam presentator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van Delft</dc:creator>
  <cp:lastModifiedBy>Vollenberg, Catrien</cp:lastModifiedBy>
  <cp:revision>48</cp:revision>
  <dcterms:created xsi:type="dcterms:W3CDTF">2018-10-05T14:17:53Z</dcterms:created>
  <dcterms:modified xsi:type="dcterms:W3CDTF">2019-06-18T13:38:51Z</dcterms:modified>
</cp:coreProperties>
</file>