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7" r:id="rId5"/>
    <p:sldId id="305" r:id="rId6"/>
    <p:sldId id="315" r:id="rId7"/>
    <p:sldId id="277" r:id="rId8"/>
    <p:sldId id="306" r:id="rId9"/>
    <p:sldId id="312" r:id="rId10"/>
    <p:sldId id="317" r:id="rId11"/>
    <p:sldId id="307" r:id="rId12"/>
    <p:sldId id="31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p15:clr>
            <a:srgbClr val="A4A3A4"/>
          </p15:clr>
        </p15:guide>
        <p15:guide id="2" orient="horz" pos="2233">
          <p15:clr>
            <a:srgbClr val="A4A3A4"/>
          </p15:clr>
        </p15:guide>
        <p15:guide id="3" orient="horz" pos="744">
          <p15:clr>
            <a:srgbClr val="A4A3A4"/>
          </p15:clr>
        </p15:guide>
        <p15:guide id="4" orient="horz" pos="1330">
          <p15:clr>
            <a:srgbClr val="A4A3A4"/>
          </p15:clr>
        </p15:guide>
        <p15:guide id="5" pos="393">
          <p15:clr>
            <a:srgbClr val="A4A3A4"/>
          </p15:clr>
        </p15:guide>
        <p15:guide id="6" pos="286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bart, Hans" initials="NH" lastIdx="2" clrIdx="0"/>
  <p:cmAuthor id="1" name="Vollenberg, Catrien" initials="VC" lastIdx="12" clrIdx="1">
    <p:extLst>
      <p:ext uri="{19B8F6BF-5375-455C-9EA6-DF929625EA0E}">
        <p15:presenceInfo xmlns:p15="http://schemas.microsoft.com/office/powerpoint/2012/main" userId="S::C.Vollenberg@dzb.nl::e082daa0-cbd3-411f-a99e-197cdae49c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4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5BA8BF-AE15-42AE-BC15-7C4DF686683C}" v="40" dt="2021-09-09T10:37:28.46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24" autoAdjust="0"/>
  </p:normalViewPr>
  <p:slideViewPr>
    <p:cSldViewPr snapToGrid="0" snapToObjects="1" showGuides="1">
      <p:cViewPr varScale="1">
        <p:scale>
          <a:sx n="131" d="100"/>
          <a:sy n="131" d="100"/>
        </p:scale>
        <p:origin x="1044" y="114"/>
      </p:cViewPr>
      <p:guideLst>
        <p:guide orient="horz" pos="1797"/>
        <p:guide orient="horz" pos="2233"/>
        <p:guide orient="horz" pos="744"/>
        <p:guide orient="horz" pos="1330"/>
        <p:guide pos="393"/>
        <p:guide pos="286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nek, Richard" userId="150415ba-8181-488e-b28b-7b55b335c0b5" providerId="ADAL" clId="{2B2BAA47-C863-4419-BCA1-93632B63A809}"/>
    <pc:docChg chg="delSld">
      <pc:chgData name="Ornek, Richard" userId="150415ba-8181-488e-b28b-7b55b335c0b5" providerId="ADAL" clId="{2B2BAA47-C863-4419-BCA1-93632B63A809}" dt="2021-09-09T10:42:29.570" v="0" actId="2696"/>
      <pc:docMkLst>
        <pc:docMk/>
      </pc:docMkLst>
      <pc:sldChg chg="del">
        <pc:chgData name="Ornek, Richard" userId="150415ba-8181-488e-b28b-7b55b335c0b5" providerId="ADAL" clId="{2B2BAA47-C863-4419-BCA1-93632B63A809}" dt="2021-09-09T10:42:29.570" v="0" actId="2696"/>
        <pc:sldMkLst>
          <pc:docMk/>
          <pc:sldMk cId="853790820"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CCE15-32B4-45BE-A168-868ED8C5C850}" type="datetimeFigureOut">
              <a:rPr lang="nl-NL" smtClean="0"/>
              <a:t>9-9-2021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BDF0F-7941-401B-9009-5D36576B57D4}" type="slidenum">
              <a:rPr lang="nl-NL" smtClean="0"/>
              <a:t>‹nr.›</a:t>
            </a:fld>
            <a:endParaRPr lang="nl-NL"/>
          </a:p>
        </p:txBody>
      </p:sp>
    </p:spTree>
    <p:extLst>
      <p:ext uri="{BB962C8B-B14F-4D97-AF65-F5344CB8AC3E}">
        <p14:creationId xmlns:p14="http://schemas.microsoft.com/office/powerpoint/2010/main" val="426176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MT</a:t>
            </a:r>
          </a:p>
        </p:txBody>
      </p:sp>
      <p:sp>
        <p:nvSpPr>
          <p:cNvPr id="4" name="Tijdelijke aanduiding voor dianummer 3"/>
          <p:cNvSpPr>
            <a:spLocks noGrp="1"/>
          </p:cNvSpPr>
          <p:nvPr>
            <p:ph type="sldNum" sz="quarter" idx="5"/>
          </p:nvPr>
        </p:nvSpPr>
        <p:spPr/>
        <p:txBody>
          <a:bodyPr/>
          <a:lstStyle/>
          <a:p>
            <a:fld id="{E6ABDF0F-7941-401B-9009-5D36576B57D4}" type="slidenum">
              <a:rPr lang="nl-NL" smtClean="0"/>
              <a:t>1</a:t>
            </a:fld>
            <a:endParaRPr lang="nl-NL"/>
          </a:p>
        </p:txBody>
      </p:sp>
    </p:spTree>
    <p:extLst>
      <p:ext uri="{BB962C8B-B14F-4D97-AF65-F5344CB8AC3E}">
        <p14:creationId xmlns:p14="http://schemas.microsoft.com/office/powerpoint/2010/main" val="161362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MT</a:t>
            </a:r>
          </a:p>
        </p:txBody>
      </p:sp>
      <p:sp>
        <p:nvSpPr>
          <p:cNvPr id="4" name="Tijdelijke aanduiding voor dianummer 3"/>
          <p:cNvSpPr>
            <a:spLocks noGrp="1"/>
          </p:cNvSpPr>
          <p:nvPr>
            <p:ph type="sldNum" sz="quarter" idx="5"/>
          </p:nvPr>
        </p:nvSpPr>
        <p:spPr/>
        <p:txBody>
          <a:bodyPr/>
          <a:lstStyle/>
          <a:p>
            <a:fld id="{E6ABDF0F-7941-401B-9009-5D36576B57D4}" type="slidenum">
              <a:rPr lang="nl-NL" smtClean="0"/>
              <a:t>2</a:t>
            </a:fld>
            <a:endParaRPr lang="nl-NL"/>
          </a:p>
        </p:txBody>
      </p:sp>
    </p:spTree>
    <p:extLst>
      <p:ext uri="{BB962C8B-B14F-4D97-AF65-F5344CB8AC3E}">
        <p14:creationId xmlns:p14="http://schemas.microsoft.com/office/powerpoint/2010/main" val="130469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MT</a:t>
            </a:r>
          </a:p>
          <a:p>
            <a:r>
              <a:rPr lang="nl-NL" dirty="0"/>
              <a:t>Hierna neemt Illeke het over</a:t>
            </a:r>
          </a:p>
        </p:txBody>
      </p:sp>
      <p:sp>
        <p:nvSpPr>
          <p:cNvPr id="4" name="Tijdelijke aanduiding voor dianummer 3"/>
          <p:cNvSpPr>
            <a:spLocks noGrp="1"/>
          </p:cNvSpPr>
          <p:nvPr>
            <p:ph type="sldNum" sz="quarter" idx="5"/>
          </p:nvPr>
        </p:nvSpPr>
        <p:spPr/>
        <p:txBody>
          <a:bodyPr/>
          <a:lstStyle/>
          <a:p>
            <a:fld id="{E6ABDF0F-7941-401B-9009-5D36576B57D4}" type="slidenum">
              <a:rPr lang="nl-NL" smtClean="0"/>
              <a:t>3</a:t>
            </a:fld>
            <a:endParaRPr lang="nl-NL"/>
          </a:p>
        </p:txBody>
      </p:sp>
    </p:spTree>
    <p:extLst>
      <p:ext uri="{BB962C8B-B14F-4D97-AF65-F5344CB8AC3E}">
        <p14:creationId xmlns:p14="http://schemas.microsoft.com/office/powerpoint/2010/main" val="305072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ging het projectteam van start</a:t>
            </a:r>
          </a:p>
        </p:txBody>
      </p:sp>
      <p:sp>
        <p:nvSpPr>
          <p:cNvPr id="4" name="Tijdelijke aanduiding voor dianummer 3"/>
          <p:cNvSpPr>
            <a:spLocks noGrp="1"/>
          </p:cNvSpPr>
          <p:nvPr>
            <p:ph type="sldNum" sz="quarter" idx="5"/>
          </p:nvPr>
        </p:nvSpPr>
        <p:spPr/>
        <p:txBody>
          <a:bodyPr/>
          <a:lstStyle/>
          <a:p>
            <a:fld id="{E6ABDF0F-7941-401B-9009-5D36576B57D4}" type="slidenum">
              <a:rPr lang="nl-NL" smtClean="0"/>
              <a:t>5</a:t>
            </a:fld>
            <a:endParaRPr lang="nl-NL"/>
          </a:p>
        </p:txBody>
      </p:sp>
    </p:spTree>
    <p:extLst>
      <p:ext uri="{BB962C8B-B14F-4D97-AF65-F5344CB8AC3E}">
        <p14:creationId xmlns:p14="http://schemas.microsoft.com/office/powerpoint/2010/main" val="200876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defTabSz="914400" eaLnBrk="0" fontAlgn="base" hangingPunct="0">
              <a:spcBef>
                <a:spcPct val="0"/>
              </a:spcBef>
              <a:spcAft>
                <a:spcPct val="0"/>
              </a:spcAft>
            </a:pPr>
            <a:r>
              <a:rPr lang="nl-NL" altLang="nl-NL" sz="1200" b="1" dirty="0">
                <a:solidFill>
                  <a:srgbClr val="0070C0"/>
                </a:solidFill>
              </a:rPr>
              <a:t>‘Werkstappers’ worden methodisch ontwikkeld. Jij coacht de werkstapper bij het uitvoeren van werkopdrachten. De opdrachten zijn een leidraad en ondersteunen je bij het observeren, coachen en begeleiden van de werkstapper om zo ontwikkeling, </a:t>
            </a:r>
            <a:r>
              <a:rPr lang="nl-NL" altLang="nl-NL" sz="1200" b="1" u="sng" dirty="0">
                <a:solidFill>
                  <a:srgbClr val="0070C0"/>
                </a:solidFill>
              </a:rPr>
              <a:t>in kleine stapjes</a:t>
            </a:r>
            <a:r>
              <a:rPr lang="nl-NL" altLang="nl-NL" sz="1200" b="1" dirty="0">
                <a:solidFill>
                  <a:srgbClr val="0070C0"/>
                </a:solidFill>
              </a:rPr>
              <a:t>, te bewerkstelligen.</a:t>
            </a:r>
          </a:p>
          <a:p>
            <a:pPr lvl="0" defTabSz="914400" eaLnBrk="0" fontAlgn="base" hangingPunct="0">
              <a:spcBef>
                <a:spcPct val="0"/>
              </a:spcBef>
              <a:spcAft>
                <a:spcPct val="0"/>
              </a:spcAft>
            </a:pPr>
            <a:r>
              <a:rPr lang="nl-NL" altLang="nl-NL" sz="1200" b="1" dirty="0">
                <a:solidFill>
                  <a:srgbClr val="0070C0"/>
                </a:solidFil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nl-NL" altLang="nl-NL" sz="1200" b="1" dirty="0">
                <a:solidFill>
                  <a:srgbClr val="0070C0"/>
                </a:solidFill>
              </a:rPr>
              <a:t>Middels samenwerking met o.a. consulenten van Detacheringen kan en er toegewerkt worden naar een externe werkplek. Ook kan er intern gestuurd worden op ontwikkelresultaat. Aan het einde van de opleiding heb je de kennis en kunde om jouw rol in het ontwikkelproces te vervullen.</a:t>
            </a:r>
          </a:p>
          <a:p>
            <a:pPr lvl="0" defTabSz="914400" eaLnBrk="0" fontAlgn="base" hangingPunct="0">
              <a:spcBef>
                <a:spcPct val="0"/>
              </a:spcBef>
              <a:spcAft>
                <a:spcPct val="0"/>
              </a:spcAft>
            </a:pPr>
            <a:endParaRPr lang="nl-NL" altLang="nl-NL" sz="1200" b="1" dirty="0">
              <a:solidFill>
                <a:srgbClr val="0070C0"/>
              </a:solidFill>
            </a:endParaRPr>
          </a:p>
          <a:p>
            <a:pPr lvl="0" defTabSz="914400" eaLnBrk="0" fontAlgn="base" hangingPunct="0">
              <a:spcBef>
                <a:spcPct val="0"/>
              </a:spcBef>
              <a:spcAft>
                <a:spcPct val="0"/>
              </a:spcAft>
            </a:pPr>
            <a:r>
              <a:rPr lang="nl-NL" altLang="nl-NL" sz="1200" b="1" dirty="0">
                <a:solidFill>
                  <a:srgbClr val="0070C0"/>
                </a:solidFill>
              </a:rPr>
              <a:t>We gebruiken “Werkstap” als digitaal hulpmiddel. Van de werkstapper wordt verwacht dat hij/zij zich </a:t>
            </a:r>
            <a:r>
              <a:rPr lang="nl-NL" altLang="nl-NL" sz="1200" b="1" u="sng" dirty="0">
                <a:solidFill>
                  <a:srgbClr val="0070C0"/>
                </a:solidFill>
              </a:rPr>
              <a:t>actief opstelt, de werkopdrachten uitvoert, kritisch gaat reflecteren om zo vaardigheden en competenties te kunnen vergroten.</a:t>
            </a:r>
            <a:r>
              <a:rPr lang="nl-NL" altLang="nl-NL" sz="1200" b="1" u="none" dirty="0">
                <a:solidFill>
                  <a:srgbClr val="0070C0"/>
                </a:solidFill>
              </a:rPr>
              <a:t> Werkstap voor TL, UL niet voor voorlieden</a:t>
            </a:r>
            <a:endParaRPr lang="nl-NL" altLang="nl-NL" sz="1200" b="1" u="sng" dirty="0">
              <a:solidFill>
                <a:srgbClr val="0070C0"/>
              </a:solidFill>
            </a:endParaRPr>
          </a:p>
          <a:p>
            <a:pPr lvl="0" defTabSz="914400" eaLnBrk="0" fontAlgn="base" hangingPunct="0">
              <a:spcBef>
                <a:spcPct val="0"/>
              </a:spcBef>
              <a:spcAft>
                <a:spcPct val="0"/>
              </a:spcAft>
            </a:pPr>
            <a:endParaRPr lang="nl-NL" altLang="nl-NL" sz="1200" b="1" dirty="0">
              <a:solidFill>
                <a:srgbClr val="0070C0"/>
              </a:solidFill>
            </a:endParaRPr>
          </a:p>
          <a:p>
            <a:endParaRPr lang="nl-NL" dirty="0"/>
          </a:p>
        </p:txBody>
      </p:sp>
      <p:sp>
        <p:nvSpPr>
          <p:cNvPr id="4" name="Tijdelijke aanduiding voor dianummer 3"/>
          <p:cNvSpPr>
            <a:spLocks noGrp="1"/>
          </p:cNvSpPr>
          <p:nvPr>
            <p:ph type="sldNum" sz="quarter" idx="5"/>
          </p:nvPr>
        </p:nvSpPr>
        <p:spPr/>
        <p:txBody>
          <a:bodyPr/>
          <a:lstStyle/>
          <a:p>
            <a:fld id="{E6ABDF0F-7941-401B-9009-5D36576B57D4}" type="slidenum">
              <a:rPr lang="nl-NL" smtClean="0"/>
              <a:t>7</a:t>
            </a:fld>
            <a:endParaRPr lang="nl-NL"/>
          </a:p>
        </p:txBody>
      </p:sp>
    </p:spTree>
    <p:extLst>
      <p:ext uri="{BB962C8B-B14F-4D97-AF65-F5344CB8AC3E}">
        <p14:creationId xmlns:p14="http://schemas.microsoft.com/office/powerpoint/2010/main" val="193030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6ABDF0F-7941-401B-9009-5D36576B57D4}" type="slidenum">
              <a:rPr lang="nl-NL" smtClean="0"/>
              <a:t>8</a:t>
            </a:fld>
            <a:endParaRPr lang="nl-NL"/>
          </a:p>
        </p:txBody>
      </p:sp>
    </p:spTree>
    <p:extLst>
      <p:ext uri="{BB962C8B-B14F-4D97-AF65-F5344CB8AC3E}">
        <p14:creationId xmlns:p14="http://schemas.microsoft.com/office/powerpoint/2010/main" val="2962435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Wi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94502" y="863552"/>
            <a:ext cx="7527925" cy="2580565"/>
          </a:xfrm>
          <a:prstGeom prst="rect">
            <a:avLst/>
          </a:prstGeom>
        </p:spPr>
        <p:txBody>
          <a:bodyPr vert="horz" lIns="0" tIns="0" rIns="0" bIns="0" anchor="b"/>
          <a:lstStyle>
            <a:lvl1pPr marL="0" indent="0">
              <a:lnSpc>
                <a:spcPct val="70000"/>
              </a:lnSpc>
              <a:buNone/>
              <a:defRPr sz="5400" b="1" i="0">
                <a:latin typeface="Century Gothic Std"/>
                <a:cs typeface="Century Gothic Std"/>
              </a:defRPr>
            </a:lvl1pPr>
          </a:lstStyle>
          <a:p>
            <a:pPr lvl="0"/>
            <a:r>
              <a:rPr lang="x-none" dirty="0"/>
              <a:t>DZB template</a:t>
            </a:r>
          </a:p>
          <a:p>
            <a:pPr lvl="0"/>
            <a:r>
              <a:rPr lang="x-none" dirty="0"/>
              <a:t>presentatie </a:t>
            </a:r>
          </a:p>
        </p:txBody>
      </p:sp>
      <p:sp>
        <p:nvSpPr>
          <p:cNvPr id="3" name="Title 2"/>
          <p:cNvSpPr>
            <a:spLocks noGrp="1"/>
          </p:cNvSpPr>
          <p:nvPr>
            <p:ph type="title" hasCustomPrompt="1"/>
          </p:nvPr>
        </p:nvSpPr>
        <p:spPr>
          <a:xfrm>
            <a:off x="617591" y="3534987"/>
            <a:ext cx="7945957" cy="934305"/>
          </a:xfrm>
          <a:prstGeom prst="rect">
            <a:avLst/>
          </a:prstGeom>
        </p:spPr>
        <p:txBody>
          <a:bodyPr vert="horz" lIns="0" tIns="0" rIns="0" bIns="0"/>
          <a:lstStyle>
            <a:lvl1pPr algn="l">
              <a:defRPr sz="2000" b="0" i="0">
                <a:latin typeface="Century Gothic Std"/>
                <a:cs typeface="Century Gothic Std"/>
              </a:defRPr>
            </a:lvl1pPr>
          </a:lstStyle>
          <a:p>
            <a:r>
              <a:rPr lang="x-none" dirty="0"/>
              <a:t>Eventuele ondertitel of naam presentator</a:t>
            </a:r>
            <a:endParaRPr lang="nl-NL" dirty="0"/>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Tree>
    <p:extLst>
      <p:ext uri="{BB962C8B-B14F-4D97-AF65-F5344CB8AC3E}">
        <p14:creationId xmlns:p14="http://schemas.microsoft.com/office/powerpoint/2010/main" val="72878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 Bullet poin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57" y="688001"/>
            <a:ext cx="7527925" cy="812901"/>
          </a:xfrm>
          <a:prstGeom prst="rect">
            <a:avLst/>
          </a:prstGeom>
        </p:spPr>
        <p:txBody>
          <a:bodyPr vert="horz" lIns="0" tIns="0" rIns="0" bIns="0" anchor="t"/>
          <a:lstStyle>
            <a:lvl1pPr marL="0" indent="0">
              <a:lnSpc>
                <a:spcPct val="70000"/>
              </a:lnSpc>
              <a:buNone/>
              <a:defRPr sz="5400" b="1" i="0">
                <a:latin typeface="Century Gothic Std"/>
                <a:cs typeface="Century Gothic Std"/>
              </a:defRPr>
            </a:lvl1pPr>
          </a:lstStyle>
          <a:p>
            <a:pPr lvl="0"/>
            <a:r>
              <a:rPr lang="x-none" dirty="0"/>
              <a:t>Hier een titel</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628650" y="1915824"/>
            <a:ext cx="7937500" cy="3603625"/>
          </a:xfrm>
          <a:prstGeom prst="rect">
            <a:avLst/>
          </a:prstGeom>
        </p:spPr>
        <p:txBody>
          <a:bodyPr vert="horz" lIns="0" tIns="0" rIns="0" bIns="0" numCol="2" spcCol="288000"/>
          <a:lstStyle>
            <a:lvl1pPr marL="0" indent="0">
              <a:lnSpc>
                <a:spcPct val="100000"/>
              </a:lnSpc>
              <a:spcBef>
                <a:spcPts val="1800"/>
              </a:spcBef>
              <a:spcAft>
                <a:spcPts val="0"/>
              </a:spcAft>
              <a:buNone/>
              <a:defRPr sz="1600" b="1"/>
            </a:lvl1pPr>
            <a:lvl2pPr marL="285750" marR="0" indent="-285750" algn="l" defTabSz="457200" rtl="0" eaLnBrk="1" fontAlgn="auto" latinLnBrk="0" hangingPunct="1">
              <a:lnSpc>
                <a:spcPct val="100000"/>
              </a:lnSpc>
              <a:spcBef>
                <a:spcPts val="1800"/>
              </a:spcBef>
              <a:spcAft>
                <a:spcPts val="0"/>
              </a:spcAft>
              <a:buClr>
                <a:schemeClr val="bg1"/>
              </a:buClr>
              <a:buSzPct val="138000"/>
              <a:buFont typeface="Arial"/>
              <a:buChar char="•"/>
              <a:tabLst/>
              <a:defRPr sz="1600" baseline="0">
                <a:solidFill>
                  <a:schemeClr val="accent2"/>
                </a:solidFill>
              </a:defRPr>
            </a:lvl2pPr>
            <a:lvl3pPr marL="914400" indent="0">
              <a:buNone/>
              <a:defRPr sz="1400"/>
            </a:lvl3pPr>
            <a:lvl4pPr marL="1371600" indent="0">
              <a:buNone/>
              <a:defRPr sz="1400"/>
            </a:lvl4pPr>
            <a:lvl5pPr marL="1828800" indent="0">
              <a:buNone/>
              <a:defRPr sz="1400"/>
            </a:lvl5pPr>
          </a:lstStyle>
          <a:p>
            <a:pPr lvl="0"/>
            <a:r>
              <a:rPr lang="x-none" dirty="0"/>
              <a:t>Tussenkop</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endParaRPr lang="x-none" dirty="0"/>
          </a:p>
          <a:p>
            <a:pPr lvl="1"/>
            <a:endParaRPr lang="x-none" dirty="0"/>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br>
              <a:rPr lang="x-none" dirty="0"/>
            </a:br>
            <a:endParaRPr lang="x-none" dirty="0"/>
          </a:p>
          <a:p>
            <a:pPr lvl="1"/>
            <a:endParaRPr lang="x-none" dirty="0"/>
          </a:p>
        </p:txBody>
      </p:sp>
    </p:spTree>
    <p:extLst>
      <p:ext uri="{BB962C8B-B14F-4D97-AF65-F5344CB8AC3E}">
        <p14:creationId xmlns:p14="http://schemas.microsoft.com/office/powerpoint/2010/main" val="272571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 Tekst + Bullet poin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57" y="688001"/>
            <a:ext cx="7527925" cy="812901"/>
          </a:xfrm>
          <a:prstGeom prst="rect">
            <a:avLst/>
          </a:prstGeom>
        </p:spPr>
        <p:txBody>
          <a:bodyPr vert="horz" lIns="0" tIns="0" rIns="0" bIns="0" anchor="t"/>
          <a:lstStyle>
            <a:lvl1pPr marL="0" indent="0">
              <a:lnSpc>
                <a:spcPct val="70000"/>
              </a:lnSpc>
              <a:buNone/>
              <a:defRPr sz="5400" b="1" i="0">
                <a:latin typeface="Century Gothic Std"/>
                <a:cs typeface="Century Gothic Std"/>
              </a:defRPr>
            </a:lvl1pPr>
          </a:lstStyle>
          <a:p>
            <a:pPr lvl="0"/>
            <a:r>
              <a:rPr lang="x-none" dirty="0"/>
              <a:t>Hier een titel</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4738828" y="1754188"/>
            <a:ext cx="3827321" cy="4395377"/>
          </a:xfrm>
          <a:prstGeom prst="rect">
            <a:avLst/>
          </a:prstGeom>
        </p:spPr>
        <p:txBody>
          <a:bodyPr vert="horz" lIns="0" tIns="0" rIns="0" bIns="0" numCol="1" spcCol="288000"/>
          <a:lstStyle>
            <a:lvl1pPr marL="0" indent="0">
              <a:lnSpc>
                <a:spcPct val="100000"/>
              </a:lnSpc>
              <a:spcBef>
                <a:spcPts val="1800"/>
              </a:spcBef>
              <a:spcAft>
                <a:spcPts val="0"/>
              </a:spcAft>
              <a:buNone/>
              <a:defRPr sz="1600" b="1"/>
            </a:lvl1pPr>
            <a:lvl2pPr marL="285750" marR="0" indent="-285750" algn="l" defTabSz="457200" rtl="0" eaLnBrk="1" fontAlgn="auto" latinLnBrk="0" hangingPunct="1">
              <a:lnSpc>
                <a:spcPct val="100000"/>
              </a:lnSpc>
              <a:spcBef>
                <a:spcPts val="1800"/>
              </a:spcBef>
              <a:spcAft>
                <a:spcPts val="0"/>
              </a:spcAft>
              <a:buClr>
                <a:schemeClr val="bg1"/>
              </a:buClr>
              <a:buSzPct val="138000"/>
              <a:buFont typeface="Arial"/>
              <a:buChar char="•"/>
              <a:tabLst/>
              <a:defRPr sz="1600" baseline="0">
                <a:solidFill>
                  <a:schemeClr val="accent2"/>
                </a:solidFill>
              </a:defRPr>
            </a:lvl2pPr>
            <a:lvl3pPr marL="914400" indent="0">
              <a:buNone/>
              <a:defRPr sz="1400"/>
            </a:lvl3pPr>
            <a:lvl4pPr marL="1371600" indent="0">
              <a:buNone/>
              <a:defRPr sz="1400"/>
            </a:lvl4pPr>
            <a:lvl5pPr marL="1828800" indent="0">
              <a:buNone/>
              <a:defRPr sz="1400"/>
            </a:lvl5pPr>
          </a:lstStyle>
          <a:p>
            <a:pPr lvl="0"/>
            <a:r>
              <a:rPr lang="x-none" dirty="0"/>
              <a:t>Tussenkop</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br>
              <a:rPr lang="x-none" dirty="0"/>
            </a:br>
            <a:endParaRPr lang="x-none" dirty="0"/>
          </a:p>
          <a:p>
            <a:pPr lvl="1"/>
            <a:endParaRPr lang="x-none" dirty="0"/>
          </a:p>
        </p:txBody>
      </p:sp>
      <p:sp>
        <p:nvSpPr>
          <p:cNvPr id="7" name="Text Placeholder 5"/>
          <p:cNvSpPr>
            <a:spLocks noGrp="1"/>
          </p:cNvSpPr>
          <p:nvPr>
            <p:ph type="body" sz="quarter" idx="12" hasCustomPrompt="1"/>
          </p:nvPr>
        </p:nvSpPr>
        <p:spPr>
          <a:xfrm>
            <a:off x="628650" y="1719553"/>
            <a:ext cx="3675101" cy="3603625"/>
          </a:xfrm>
          <a:prstGeom prst="rect">
            <a:avLst/>
          </a:prstGeom>
        </p:spPr>
        <p:txBody>
          <a:bodyPr vert="horz" lIns="0" tIns="0" rIns="0" bIns="0" numCol="1" spcCol="288000"/>
          <a:lstStyle>
            <a:lvl1pPr marL="0" indent="0">
              <a:lnSpc>
                <a:spcPct val="110000"/>
              </a:lnSpc>
              <a:spcBef>
                <a:spcPts val="0"/>
              </a:spcBef>
              <a:buNone/>
              <a:defRPr sz="1800" b="1"/>
            </a:lvl1pPr>
            <a:lvl2pPr marL="0" indent="0">
              <a:lnSpc>
                <a:spcPct val="110000"/>
              </a:lnSpc>
              <a:spcBef>
                <a:spcPts val="0"/>
              </a:spcBef>
              <a:buNone/>
              <a:defRPr sz="1600" b="1">
                <a:solidFill>
                  <a:srgbClr val="008FE3"/>
                </a:solidFill>
              </a:defRPr>
            </a:lvl2pPr>
            <a:lvl3pPr marL="914400" indent="0">
              <a:buNone/>
              <a:defRPr sz="1400"/>
            </a:lvl3pPr>
            <a:lvl4pPr marL="1371600" indent="0">
              <a:buNone/>
              <a:defRPr sz="1400"/>
            </a:lvl4pPr>
            <a:lvl5pPr marL="1828800" indent="0">
              <a:buNone/>
              <a:defRPr sz="1400"/>
            </a:lvl5pPr>
          </a:lstStyle>
          <a:p>
            <a:pPr lvl="1"/>
            <a:r>
              <a:rPr lang="x-none" dirty="0"/>
              <a:t>Plattetekst </a:t>
            </a:r>
            <a:r>
              <a:rPr lang="en-US" dirty="0" err="1"/>
              <a:t>Nullam</a:t>
            </a:r>
            <a:r>
              <a:rPr lang="en-US" dirty="0"/>
              <a:t> id dolor id </a:t>
            </a:r>
            <a:r>
              <a:rPr lang="en-US" dirty="0" err="1"/>
              <a:t>nibh</a:t>
            </a:r>
            <a:r>
              <a:rPr lang="en-US" dirty="0"/>
              <a:t> </a:t>
            </a:r>
            <a:r>
              <a:rPr lang="en-US" dirty="0" err="1"/>
              <a:t>ultricies</a:t>
            </a:r>
            <a:r>
              <a:rPr lang="en-US" dirty="0"/>
              <a:t> </a:t>
            </a:r>
            <a:r>
              <a:rPr lang="en-US" dirty="0" err="1"/>
              <a:t>vehicula</a:t>
            </a:r>
            <a:r>
              <a:rPr lang="en-US" dirty="0"/>
              <a:t> </a:t>
            </a:r>
            <a:r>
              <a:rPr lang="en-US" dirty="0" err="1"/>
              <a:t>ut</a:t>
            </a:r>
            <a:r>
              <a:rPr lang="en-US" dirty="0"/>
              <a:t> id </a:t>
            </a:r>
            <a:r>
              <a:rPr lang="en-US" dirty="0" err="1"/>
              <a:t>elit</a:t>
            </a:r>
            <a:r>
              <a:rPr lang="en-US" dirty="0"/>
              <a:t>. </a:t>
            </a:r>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lacinia</a:t>
            </a:r>
            <a:r>
              <a:rPr lang="en-US" dirty="0"/>
              <a:t> </a:t>
            </a:r>
            <a:r>
              <a:rPr lang="en-US" dirty="0" err="1"/>
              <a:t>bibendum</a:t>
            </a:r>
            <a:r>
              <a:rPr lang="en-US" dirty="0"/>
              <a:t> </a:t>
            </a:r>
            <a:r>
              <a:rPr lang="en-US" dirty="0" err="1"/>
              <a:t>nulla</a:t>
            </a:r>
            <a:r>
              <a:rPr lang="en-US" dirty="0"/>
              <a:t> </a:t>
            </a:r>
            <a:r>
              <a:rPr lang="en-US" dirty="0" err="1"/>
              <a:t>sed</a:t>
            </a:r>
            <a:r>
              <a:rPr lang="en-US" dirty="0"/>
              <a:t> </a:t>
            </a:r>
            <a:r>
              <a:rPr lang="en-US" dirty="0" err="1"/>
              <a:t>consectetur</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a:t>
            </a:r>
          </a:p>
        </p:txBody>
      </p:sp>
    </p:spTree>
    <p:extLst>
      <p:ext uri="{BB962C8B-B14F-4D97-AF65-F5344CB8AC3E}">
        <p14:creationId xmlns:p14="http://schemas.microsoft.com/office/powerpoint/2010/main" val="146270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Liggend beeld">
    <p:spTree>
      <p:nvGrpSpPr>
        <p:cNvPr id="1" name=""/>
        <p:cNvGrpSpPr/>
        <p:nvPr/>
      </p:nvGrpSpPr>
      <p:grpSpPr>
        <a:xfrm>
          <a:off x="0" y="0"/>
          <a:ext cx="0" cy="0"/>
          <a:chOff x="0" y="0"/>
          <a:chExt cx="0" cy="0"/>
        </a:xfrm>
      </p:grpSpPr>
      <p:sp>
        <p:nvSpPr>
          <p:cNvPr id="8" name="Picture Placeholder 6"/>
          <p:cNvSpPr>
            <a:spLocks noGrp="1"/>
          </p:cNvSpPr>
          <p:nvPr>
            <p:ph type="pic" sz="quarter" idx="12"/>
          </p:nvPr>
        </p:nvSpPr>
        <p:spPr>
          <a:xfrm>
            <a:off x="0" y="3544888"/>
            <a:ext cx="9144000" cy="3313112"/>
          </a:xfrm>
          <a:prstGeom prst="rect">
            <a:avLst/>
          </a:prstGeom>
        </p:spPr>
        <p:txBody>
          <a:bodyPr vert="horz" anchor="ctr"/>
          <a:lstStyle>
            <a:lvl1pPr marL="0" indent="0" algn="ctr">
              <a:buNone/>
              <a:defRPr>
                <a:solidFill>
                  <a:schemeClr val="tx1"/>
                </a:solidFill>
              </a:defRPr>
            </a:lvl1pPr>
          </a:lstStyle>
          <a:p>
            <a:endParaRPr lang="nl-NL" dirty="0"/>
          </a:p>
        </p:txBody>
      </p:sp>
      <p:sp>
        <p:nvSpPr>
          <p:cNvPr id="4" name="Text Placeholder 3"/>
          <p:cNvSpPr>
            <a:spLocks noGrp="1"/>
          </p:cNvSpPr>
          <p:nvPr>
            <p:ph type="body" sz="quarter" idx="10" hasCustomPrompt="1"/>
          </p:nvPr>
        </p:nvSpPr>
        <p:spPr>
          <a:xfrm>
            <a:off x="629137" y="699551"/>
            <a:ext cx="3942863" cy="628174"/>
          </a:xfrm>
          <a:prstGeom prst="rect">
            <a:avLst/>
          </a:prstGeom>
        </p:spPr>
        <p:txBody>
          <a:bodyPr vert="horz" lIns="0" tIns="0" rIns="0" bIns="0" anchor="t"/>
          <a:lstStyle>
            <a:lvl1pPr marL="0" indent="0">
              <a:lnSpc>
                <a:spcPct val="70000"/>
              </a:lnSpc>
              <a:buNone/>
              <a:defRPr sz="5400" b="1" i="0">
                <a:latin typeface="Century Gothic Std"/>
                <a:cs typeface="Century Gothic Std"/>
              </a:defRPr>
            </a:lvl1pPr>
          </a:lstStyle>
          <a:p>
            <a:pPr lvl="0"/>
            <a:r>
              <a:rPr lang="x-none" dirty="0"/>
              <a:t>Titel</a:t>
            </a:r>
          </a:p>
        </p:txBody>
      </p:sp>
      <p:sp>
        <p:nvSpPr>
          <p:cNvPr id="6" name="Text Placeholder 5"/>
          <p:cNvSpPr>
            <a:spLocks noGrp="1"/>
          </p:cNvSpPr>
          <p:nvPr>
            <p:ph type="body" sz="quarter" idx="11" hasCustomPrompt="1"/>
          </p:nvPr>
        </p:nvSpPr>
        <p:spPr>
          <a:xfrm>
            <a:off x="629137" y="1915827"/>
            <a:ext cx="7896052" cy="1397023"/>
          </a:xfrm>
          <a:prstGeom prst="rect">
            <a:avLst/>
          </a:prstGeom>
        </p:spPr>
        <p:txBody>
          <a:bodyPr vert="horz" lIns="0" tIns="0" rIns="0" bIns="0" numCol="2" spcCol="288000"/>
          <a:lstStyle>
            <a:lvl1pPr marL="0" indent="0">
              <a:lnSpc>
                <a:spcPct val="100000"/>
              </a:lnSpc>
              <a:spcBef>
                <a:spcPts val="1800"/>
              </a:spcBef>
              <a:spcAft>
                <a:spcPts val="0"/>
              </a:spcAft>
              <a:buNone/>
              <a:defRPr sz="1800" b="1"/>
            </a:lvl1pPr>
            <a:lvl2pPr marL="0" marR="0" indent="0" algn="l" defTabSz="457200" rtl="0" eaLnBrk="1" fontAlgn="auto" latinLnBrk="0" hangingPunct="1">
              <a:lnSpc>
                <a:spcPct val="100000"/>
              </a:lnSpc>
              <a:spcBef>
                <a:spcPts val="1800"/>
              </a:spcBef>
              <a:spcAft>
                <a:spcPts val="0"/>
              </a:spcAft>
              <a:buClr>
                <a:schemeClr val="bg1"/>
              </a:buClr>
              <a:buSzPct val="138000"/>
              <a:buFont typeface="Arial"/>
              <a:buNone/>
              <a:tabLst/>
              <a:defRPr sz="1600" baseline="0">
                <a:solidFill>
                  <a:schemeClr val="accent2"/>
                </a:solidFill>
              </a:defRPr>
            </a:lvl2pPr>
            <a:lvl3pPr marL="914400" indent="0">
              <a:buNone/>
              <a:defRPr sz="1400"/>
            </a:lvl3pPr>
            <a:lvl4pPr marL="1371600" indent="0">
              <a:buNone/>
              <a:defRPr sz="1400"/>
            </a:lvl4pPr>
            <a:lvl5pPr marL="1828800" indent="0">
              <a:buNone/>
              <a:defRPr sz="1400"/>
            </a:lvl5pPr>
          </a:lstStyle>
          <a:p>
            <a:pPr lvl="1"/>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Cras</a:t>
            </a:r>
            <a:r>
              <a:rPr lang="en-US" dirty="0"/>
              <a:t> </a:t>
            </a:r>
            <a:r>
              <a:rPr lang="en-US" dirty="0" err="1"/>
              <a:t>justo</a:t>
            </a:r>
            <a:r>
              <a:rPr lang="en-US" dirty="0"/>
              <a:t> </a:t>
            </a:r>
            <a:r>
              <a:rPr lang="en-US" dirty="0" err="1"/>
              <a:t>odio</a:t>
            </a:r>
            <a:r>
              <a:rPr lang="en-US" dirty="0"/>
              <a:t>, </a:t>
            </a:r>
            <a:r>
              <a:rPr lang="en-US" dirty="0" err="1"/>
              <a:t>dapibus</a:t>
            </a:r>
            <a:r>
              <a:rPr lang="en-US" dirty="0"/>
              <a:t> ac </a:t>
            </a:r>
            <a:r>
              <a:rPr lang="en-US" dirty="0" err="1"/>
              <a:t>facilisis</a:t>
            </a:r>
            <a:r>
              <a:rPr lang="en-US" dirty="0"/>
              <a:t> in, </a:t>
            </a:r>
            <a:r>
              <a:rPr lang="en-US" dirty="0" err="1"/>
              <a:t>egestas</a:t>
            </a:r>
            <a:r>
              <a:rPr lang="en-US" dirty="0"/>
              <a:t> </a:t>
            </a:r>
            <a:r>
              <a:rPr lang="en-US" dirty="0" err="1"/>
              <a:t>eget</a:t>
            </a:r>
            <a:r>
              <a:rPr lang="en-US" dirty="0"/>
              <a:t> quam.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Vestibulum</a:t>
            </a:r>
            <a:r>
              <a:rPr lang="en-US" dirty="0"/>
              <a:t> id ligula </a:t>
            </a:r>
            <a:r>
              <a:rPr lang="en-US" dirty="0" err="1"/>
              <a:t>porta</a:t>
            </a:r>
            <a:r>
              <a:rPr lang="en-US" dirty="0"/>
              <a:t> </a:t>
            </a:r>
            <a:r>
              <a:rPr lang="en-US" dirty="0" err="1"/>
              <a:t>felis</a:t>
            </a:r>
            <a:r>
              <a:rPr lang="en-US" dirty="0"/>
              <a:t> </a:t>
            </a:r>
            <a:r>
              <a:rPr lang="en-US" dirty="0" err="1"/>
              <a:t>euismod</a:t>
            </a:r>
            <a:r>
              <a:rPr lang="en-US" dirty="0"/>
              <a:t> semper.</a:t>
            </a:r>
            <a:endParaRPr lang="x-none" dirty="0"/>
          </a:p>
        </p:txBody>
      </p:sp>
    </p:spTree>
    <p:extLst>
      <p:ext uri="{BB962C8B-B14F-4D97-AF65-F5344CB8AC3E}">
        <p14:creationId xmlns:p14="http://schemas.microsoft.com/office/powerpoint/2010/main" val="3896909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Staand beel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9137" y="699551"/>
            <a:ext cx="3942863" cy="628174"/>
          </a:xfrm>
          <a:prstGeom prst="rect">
            <a:avLst/>
          </a:prstGeom>
        </p:spPr>
        <p:txBody>
          <a:bodyPr vert="horz" lIns="0" tIns="0" rIns="0" bIns="0" anchor="t"/>
          <a:lstStyle>
            <a:lvl1pPr marL="0" indent="0">
              <a:lnSpc>
                <a:spcPct val="70000"/>
              </a:lnSpc>
              <a:buNone/>
              <a:defRPr sz="5400" b="1" i="0">
                <a:latin typeface="Century Gothic Std"/>
                <a:cs typeface="Century Gothic Std"/>
              </a:defRPr>
            </a:lvl1pPr>
          </a:lstStyle>
          <a:p>
            <a:pPr lvl="0"/>
            <a:r>
              <a:rPr lang="x-none" dirty="0"/>
              <a:t>Titel</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628650" y="1915823"/>
            <a:ext cx="3700895" cy="3603625"/>
          </a:xfrm>
          <a:prstGeom prst="rect">
            <a:avLst/>
          </a:prstGeom>
        </p:spPr>
        <p:txBody>
          <a:bodyPr vert="horz" lIns="0" tIns="0" rIns="0" bIns="0" numCol="1" spcCol="288000"/>
          <a:lstStyle>
            <a:lvl1pPr marL="0" indent="0">
              <a:lnSpc>
                <a:spcPct val="100000"/>
              </a:lnSpc>
              <a:spcBef>
                <a:spcPts val="1800"/>
              </a:spcBef>
              <a:spcAft>
                <a:spcPts val="0"/>
              </a:spcAft>
              <a:buNone/>
              <a:defRPr sz="1800" b="1"/>
            </a:lvl1pPr>
            <a:lvl2pPr marL="0" marR="0" indent="0" algn="l" defTabSz="457200" rtl="0" eaLnBrk="1" fontAlgn="auto" latinLnBrk="0" hangingPunct="1">
              <a:lnSpc>
                <a:spcPct val="100000"/>
              </a:lnSpc>
              <a:spcBef>
                <a:spcPts val="1800"/>
              </a:spcBef>
              <a:spcAft>
                <a:spcPts val="0"/>
              </a:spcAft>
              <a:buClr>
                <a:schemeClr val="bg1"/>
              </a:buClr>
              <a:buSzPct val="138000"/>
              <a:buFont typeface="Arial"/>
              <a:buNone/>
              <a:tabLst/>
              <a:defRPr sz="1600" baseline="0">
                <a:solidFill>
                  <a:schemeClr val="accent2"/>
                </a:solidFill>
              </a:defRPr>
            </a:lvl2pPr>
            <a:lvl3pPr marL="914400" indent="0">
              <a:buNone/>
              <a:defRPr sz="1400"/>
            </a:lvl3pPr>
            <a:lvl4pPr marL="1371600" indent="0">
              <a:buNone/>
              <a:defRPr sz="1400"/>
            </a:lvl4pPr>
            <a:lvl5pPr marL="1828800" indent="0">
              <a:buNone/>
              <a:defRPr sz="1400"/>
            </a:lvl5pPr>
          </a:lstStyle>
          <a:p>
            <a:pPr lvl="1"/>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Cras</a:t>
            </a:r>
            <a:r>
              <a:rPr lang="en-US" dirty="0"/>
              <a:t> </a:t>
            </a:r>
            <a:r>
              <a:rPr lang="en-US" dirty="0" err="1"/>
              <a:t>justo</a:t>
            </a:r>
            <a:r>
              <a:rPr lang="en-US" dirty="0"/>
              <a:t> </a:t>
            </a:r>
            <a:r>
              <a:rPr lang="en-US" dirty="0" err="1"/>
              <a:t>odio</a:t>
            </a:r>
            <a:r>
              <a:rPr lang="en-US" dirty="0"/>
              <a:t>, </a:t>
            </a:r>
            <a:r>
              <a:rPr lang="en-US" dirty="0" err="1"/>
              <a:t>dapibus</a:t>
            </a:r>
            <a:r>
              <a:rPr lang="en-US" dirty="0"/>
              <a:t> ac </a:t>
            </a:r>
            <a:r>
              <a:rPr lang="en-US" dirty="0" err="1"/>
              <a:t>facilisis</a:t>
            </a:r>
            <a:r>
              <a:rPr lang="en-US" dirty="0"/>
              <a:t> in, </a:t>
            </a:r>
            <a:r>
              <a:rPr lang="en-US" dirty="0" err="1"/>
              <a:t>egestas</a:t>
            </a:r>
            <a:r>
              <a:rPr lang="en-US" dirty="0"/>
              <a:t> </a:t>
            </a:r>
            <a:r>
              <a:rPr lang="en-US" dirty="0" err="1"/>
              <a:t>eget</a:t>
            </a:r>
            <a:r>
              <a:rPr lang="en-US" dirty="0"/>
              <a:t> quam.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Vestibulum</a:t>
            </a:r>
            <a:r>
              <a:rPr lang="en-US" dirty="0"/>
              <a:t> id ligula </a:t>
            </a:r>
            <a:r>
              <a:rPr lang="en-US" dirty="0" err="1"/>
              <a:t>porta</a:t>
            </a:r>
            <a:r>
              <a:rPr lang="en-US" dirty="0"/>
              <a:t> </a:t>
            </a:r>
            <a:r>
              <a:rPr lang="en-US" dirty="0" err="1"/>
              <a:t>felis</a:t>
            </a:r>
            <a:r>
              <a:rPr lang="en-US" dirty="0"/>
              <a:t> </a:t>
            </a:r>
            <a:r>
              <a:rPr lang="en-US" dirty="0" err="1"/>
              <a:t>euismod</a:t>
            </a:r>
            <a:r>
              <a:rPr lang="en-US" dirty="0"/>
              <a:t> semper.</a:t>
            </a:r>
            <a:endParaRPr lang="x-none" dirty="0"/>
          </a:p>
        </p:txBody>
      </p:sp>
      <p:sp>
        <p:nvSpPr>
          <p:cNvPr id="8" name="Picture Placeholder 6"/>
          <p:cNvSpPr>
            <a:spLocks noGrp="1"/>
          </p:cNvSpPr>
          <p:nvPr>
            <p:ph type="pic" sz="quarter" idx="12"/>
          </p:nvPr>
        </p:nvSpPr>
        <p:spPr>
          <a:xfrm>
            <a:off x="4927600" y="0"/>
            <a:ext cx="4216400" cy="6858000"/>
          </a:xfrm>
          <a:prstGeom prst="rect">
            <a:avLst/>
          </a:prstGeom>
        </p:spPr>
        <p:txBody>
          <a:bodyPr vert="horz" anchor="ctr"/>
          <a:lstStyle>
            <a:lvl1pPr marL="0" indent="0" algn="ctr">
              <a:buNone/>
              <a:defRPr>
                <a:solidFill>
                  <a:schemeClr val="tx1"/>
                </a:solidFill>
              </a:defRPr>
            </a:lvl1pPr>
          </a:lstStyle>
          <a:p>
            <a:endParaRPr lang="nl-NL" dirty="0"/>
          </a:p>
        </p:txBody>
      </p:sp>
    </p:spTree>
    <p:extLst>
      <p:ext uri="{BB962C8B-B14F-4D97-AF65-F5344CB8AC3E}">
        <p14:creationId xmlns:p14="http://schemas.microsoft.com/office/powerpoint/2010/main" val="3583617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Picture Placeholder 6"/>
          <p:cNvSpPr>
            <a:spLocks noGrp="1"/>
          </p:cNvSpPr>
          <p:nvPr>
            <p:ph type="pic" sz="quarter" idx="12"/>
          </p:nvPr>
        </p:nvSpPr>
        <p:spPr>
          <a:xfrm>
            <a:off x="0" y="0"/>
            <a:ext cx="9144000" cy="6858000"/>
          </a:xfrm>
          <a:prstGeom prst="rect">
            <a:avLst/>
          </a:prstGeom>
        </p:spPr>
        <p:txBody>
          <a:bodyPr vert="horz" anchor="ctr"/>
          <a:lstStyle>
            <a:lvl1pPr marL="0" indent="0" algn="ctr">
              <a:buNone/>
              <a:defRPr>
                <a:solidFill>
                  <a:schemeClr val="tx1"/>
                </a:solidFill>
              </a:defRPr>
            </a:lvl1pPr>
          </a:lstStyle>
          <a:p>
            <a:endParaRPr lang="nl-NL" dirty="0"/>
          </a:p>
        </p:txBody>
      </p:sp>
    </p:spTree>
    <p:extLst>
      <p:ext uri="{BB962C8B-B14F-4D97-AF65-F5344CB8AC3E}">
        <p14:creationId xmlns:p14="http://schemas.microsoft.com/office/powerpoint/2010/main" val="5533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slide Wi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05000" y="2857500"/>
            <a:ext cx="5334000" cy="1143000"/>
          </a:xfrm>
          <a:prstGeom prst="rect">
            <a:avLst/>
          </a:prstGeom>
        </p:spPr>
      </p:pic>
    </p:spTree>
    <p:extLst>
      <p:ext uri="{BB962C8B-B14F-4D97-AF65-F5344CB8AC3E}">
        <p14:creationId xmlns:p14="http://schemas.microsoft.com/office/powerpoint/2010/main" val="3717941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slide Geel">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05000" y="2857500"/>
            <a:ext cx="5334000" cy="1143000"/>
          </a:xfrm>
          <a:prstGeom prst="rect">
            <a:avLst/>
          </a:prstGeom>
        </p:spPr>
      </p:pic>
    </p:spTree>
    <p:extLst>
      <p:ext uri="{BB962C8B-B14F-4D97-AF65-F5344CB8AC3E}">
        <p14:creationId xmlns:p14="http://schemas.microsoft.com/office/powerpoint/2010/main" val="3253273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slide blauw">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905000" y="2857500"/>
            <a:ext cx="5334000" cy="1143000"/>
          </a:xfrm>
          <a:prstGeom prst="rect">
            <a:avLst/>
          </a:prstGeom>
        </p:spPr>
      </p:pic>
    </p:spTree>
    <p:extLst>
      <p:ext uri="{BB962C8B-B14F-4D97-AF65-F5344CB8AC3E}">
        <p14:creationId xmlns:p14="http://schemas.microsoft.com/office/powerpoint/2010/main" val="4116539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 Slide Wi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57" y="771185"/>
            <a:ext cx="7527925" cy="1214631"/>
          </a:xfrm>
          <a:prstGeom prst="rect">
            <a:avLst/>
          </a:prstGeom>
        </p:spPr>
        <p:txBody>
          <a:bodyPr vert="horz" lIns="0" tIns="0" rIns="0" bIns="0" anchor="t"/>
          <a:lstStyle>
            <a:lvl1pPr marL="0" indent="0">
              <a:lnSpc>
                <a:spcPct val="60000"/>
              </a:lnSpc>
              <a:buNone/>
              <a:defRPr sz="5400" b="1" i="0">
                <a:latin typeface="Century Gothic Std"/>
                <a:cs typeface="Century Gothic Std"/>
              </a:defRPr>
            </a:lvl1pPr>
          </a:lstStyle>
          <a:p>
            <a:pPr lvl="0"/>
            <a:r>
              <a:rPr lang="x-none" dirty="0"/>
              <a:t>DZB </a:t>
            </a:r>
          </a:p>
          <a:p>
            <a:pPr lvl="0"/>
            <a:r>
              <a:rPr lang="en-US" dirty="0" err="1"/>
              <a:t>i</a:t>
            </a:r>
            <a:r>
              <a:rPr lang="x-none" dirty="0"/>
              <a:t>n cijfers</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628650" y="2690381"/>
            <a:ext cx="7926388" cy="2637645"/>
          </a:xfrm>
          <a:prstGeom prst="rect">
            <a:avLst/>
          </a:prstGeom>
        </p:spPr>
        <p:txBody>
          <a:bodyPr vert="horz" lIns="0" tIns="0" rIns="0" bIns="0" numCol="3" spcCol="432000">
            <a:spAutoFit/>
          </a:bodyPr>
          <a:lstStyle>
            <a:lvl1pPr marL="0" indent="0">
              <a:lnSpc>
                <a:spcPct val="80000"/>
              </a:lnSpc>
              <a:buNone/>
              <a:defRPr sz="1600" b="1" baseline="0"/>
            </a:lvl1pPr>
            <a:lvl2pPr marL="0" indent="0">
              <a:lnSpc>
                <a:spcPct val="80000"/>
              </a:lnSpc>
              <a:spcBef>
                <a:spcPts val="600"/>
              </a:spcBef>
              <a:buNone/>
              <a:defRPr sz="7200" b="1" baseline="0">
                <a:solidFill>
                  <a:schemeClr val="bg1"/>
                </a:solidFill>
              </a:defRPr>
            </a:lvl2pPr>
            <a:lvl3pPr marL="0" indent="0">
              <a:buNone/>
              <a:defRPr b="1"/>
            </a:lvl3pPr>
            <a:lvl4pPr marL="0" indent="0">
              <a:buNone/>
              <a:defRPr b="1"/>
            </a:lvl4pPr>
            <a:lvl5pPr marL="0" indent="0">
              <a:buNone/>
              <a:defRPr b="1"/>
            </a:lvl5pPr>
          </a:lstStyle>
          <a:p>
            <a:pPr lvl="0"/>
            <a:r>
              <a:rPr lang="x-none" dirty="0"/>
              <a:t>Gemiddeld</a:t>
            </a:r>
          </a:p>
          <a:p>
            <a:pPr lvl="1"/>
            <a:r>
              <a:rPr lang="x-none" dirty="0"/>
              <a:t>560.</a:t>
            </a:r>
          </a:p>
          <a:p>
            <a:pPr lvl="0"/>
            <a:r>
              <a:rPr lang="en-US" dirty="0"/>
              <a:t>M</a:t>
            </a:r>
            <a:r>
              <a:rPr lang="x-none" dirty="0"/>
              <a:t>ensen vinden jaarlijks via DZB eenbetaalde baan</a:t>
            </a:r>
          </a:p>
          <a:p>
            <a:pPr lvl="0"/>
            <a:endParaRPr lang="x-none" dirty="0"/>
          </a:p>
          <a:p>
            <a:pPr lvl="0"/>
            <a:endParaRPr lang="x-none" dirty="0"/>
          </a:p>
          <a:p>
            <a:pPr lvl="0"/>
            <a:endParaRPr lang="x-none" dirty="0"/>
          </a:p>
          <a:p>
            <a:pPr lvl="0"/>
            <a:r>
              <a:rPr lang="x-none" dirty="0"/>
              <a:t>Ruim</a:t>
            </a:r>
          </a:p>
          <a:p>
            <a:pPr lvl="1"/>
            <a:r>
              <a:rPr lang="x-none" dirty="0"/>
              <a:t>300.</a:t>
            </a:r>
          </a:p>
          <a:p>
            <a:pPr lvl="0"/>
            <a:r>
              <a:rPr lang="en-US" dirty="0"/>
              <a:t>M</a:t>
            </a:r>
            <a:r>
              <a:rPr lang="x-none" dirty="0"/>
              <a:t>ensen werken gedetacheerd via DZB</a:t>
            </a:r>
          </a:p>
          <a:p>
            <a:pPr lvl="0"/>
            <a:endParaRPr lang="x-none" dirty="0"/>
          </a:p>
          <a:p>
            <a:pPr lvl="0"/>
            <a:endParaRPr lang="x-none" dirty="0"/>
          </a:p>
          <a:p>
            <a:pPr lvl="0"/>
            <a:endParaRPr lang="x-none" dirty="0"/>
          </a:p>
          <a:p>
            <a:pPr lvl="0"/>
            <a:endParaRPr lang="x-none" dirty="0"/>
          </a:p>
          <a:p>
            <a:pPr lvl="0"/>
            <a:r>
              <a:rPr lang="x-none" dirty="0"/>
              <a:t>Aan</a:t>
            </a:r>
          </a:p>
          <a:p>
            <a:pPr lvl="1"/>
            <a:r>
              <a:rPr lang="x-none" dirty="0"/>
              <a:t>660.</a:t>
            </a:r>
          </a:p>
          <a:p>
            <a:pPr lvl="0"/>
            <a:r>
              <a:rPr lang="en-US" dirty="0"/>
              <a:t>M</a:t>
            </a:r>
            <a:r>
              <a:rPr lang="x-none" dirty="0"/>
              <a:t>ensen bieden we een werkplek binnen DZB</a:t>
            </a:r>
          </a:p>
        </p:txBody>
      </p:sp>
    </p:spTree>
    <p:extLst>
      <p:ext uri="{BB962C8B-B14F-4D97-AF65-F5344CB8AC3E}">
        <p14:creationId xmlns:p14="http://schemas.microsoft.com/office/powerpoint/2010/main" val="76062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Geel">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57" y="863552"/>
            <a:ext cx="7527925" cy="2580565"/>
          </a:xfrm>
          <a:prstGeom prst="rect">
            <a:avLst/>
          </a:prstGeom>
        </p:spPr>
        <p:txBody>
          <a:bodyPr vert="horz" lIns="0" tIns="0" rIns="0" bIns="0" anchor="b"/>
          <a:lstStyle>
            <a:lvl1pPr marL="0" indent="0">
              <a:lnSpc>
                <a:spcPct val="70000"/>
              </a:lnSpc>
              <a:buNone/>
              <a:defRPr sz="5400" b="1" i="0">
                <a:solidFill>
                  <a:schemeClr val="accent3"/>
                </a:solidFill>
                <a:latin typeface="Century Gothic Std"/>
                <a:cs typeface="Century Gothic Std"/>
              </a:defRPr>
            </a:lvl1pPr>
          </a:lstStyle>
          <a:p>
            <a:pPr lvl="0"/>
            <a:r>
              <a:rPr lang="x-none" dirty="0"/>
              <a:t>DZB template</a:t>
            </a:r>
          </a:p>
          <a:p>
            <a:pPr lvl="0"/>
            <a:r>
              <a:rPr lang="x-none" dirty="0"/>
              <a:t>presentatie </a:t>
            </a:r>
          </a:p>
        </p:txBody>
      </p:sp>
      <p:sp>
        <p:nvSpPr>
          <p:cNvPr id="3" name="Title 2"/>
          <p:cNvSpPr>
            <a:spLocks noGrp="1"/>
          </p:cNvSpPr>
          <p:nvPr>
            <p:ph type="title" hasCustomPrompt="1"/>
          </p:nvPr>
        </p:nvSpPr>
        <p:spPr>
          <a:xfrm>
            <a:off x="617591" y="3534987"/>
            <a:ext cx="7945957" cy="934305"/>
          </a:xfrm>
          <a:prstGeom prst="rect">
            <a:avLst/>
          </a:prstGeom>
        </p:spPr>
        <p:txBody>
          <a:bodyPr vert="horz" lIns="0" tIns="0" rIns="0" bIns="0"/>
          <a:lstStyle>
            <a:lvl1pPr algn="l">
              <a:defRPr sz="2000" b="0" i="0">
                <a:solidFill>
                  <a:srgbClr val="FFFFFF"/>
                </a:solidFill>
                <a:latin typeface="Century Gothic Std"/>
                <a:cs typeface="Century Gothic Std"/>
              </a:defRPr>
            </a:lvl1pPr>
          </a:lstStyle>
          <a:p>
            <a:r>
              <a:rPr lang="x-none" dirty="0"/>
              <a:t>Eventuele ondertitel of naam presentator</a:t>
            </a:r>
            <a:endParaRPr lang="nl-NL" dirty="0"/>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Tree>
    <p:extLst>
      <p:ext uri="{BB962C8B-B14F-4D97-AF65-F5344CB8AC3E}">
        <p14:creationId xmlns:p14="http://schemas.microsoft.com/office/powerpoint/2010/main" val="303298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Blauw">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94502" y="863552"/>
            <a:ext cx="7527925" cy="2580565"/>
          </a:xfrm>
          <a:prstGeom prst="rect">
            <a:avLst/>
          </a:prstGeom>
        </p:spPr>
        <p:txBody>
          <a:bodyPr vert="horz" lIns="0" tIns="0" rIns="0" bIns="0" anchor="b"/>
          <a:lstStyle>
            <a:lvl1pPr marL="0" indent="0">
              <a:lnSpc>
                <a:spcPct val="70000"/>
              </a:lnSpc>
              <a:buNone/>
              <a:defRPr sz="5400" b="1" i="0">
                <a:solidFill>
                  <a:schemeClr val="accent3"/>
                </a:solidFill>
                <a:latin typeface="Century Gothic Std"/>
                <a:cs typeface="Century Gothic Std"/>
              </a:defRPr>
            </a:lvl1pPr>
          </a:lstStyle>
          <a:p>
            <a:pPr lvl="0"/>
            <a:r>
              <a:rPr lang="x-none" dirty="0"/>
              <a:t>DZB template</a:t>
            </a:r>
          </a:p>
          <a:p>
            <a:pPr lvl="0"/>
            <a:r>
              <a:rPr lang="x-none" dirty="0"/>
              <a:t>presentatie </a:t>
            </a:r>
          </a:p>
        </p:txBody>
      </p:sp>
      <p:sp>
        <p:nvSpPr>
          <p:cNvPr id="3" name="Title 2"/>
          <p:cNvSpPr>
            <a:spLocks noGrp="1"/>
          </p:cNvSpPr>
          <p:nvPr>
            <p:ph type="title" hasCustomPrompt="1"/>
          </p:nvPr>
        </p:nvSpPr>
        <p:spPr>
          <a:xfrm>
            <a:off x="617591" y="3534987"/>
            <a:ext cx="7945957" cy="934305"/>
          </a:xfrm>
          <a:prstGeom prst="rect">
            <a:avLst/>
          </a:prstGeom>
        </p:spPr>
        <p:txBody>
          <a:bodyPr vert="horz" lIns="0" tIns="0" rIns="0" bIns="0"/>
          <a:lstStyle>
            <a:lvl1pPr algn="l">
              <a:defRPr sz="2000" b="0" i="0">
                <a:solidFill>
                  <a:srgbClr val="FFFFFF"/>
                </a:solidFill>
                <a:latin typeface="Century Gothic Std"/>
                <a:cs typeface="Century Gothic Std"/>
              </a:defRPr>
            </a:lvl1pPr>
          </a:lstStyle>
          <a:p>
            <a:r>
              <a:rPr lang="x-none" dirty="0"/>
              <a:t>Eventuele ondertitel of naam presentator</a:t>
            </a:r>
            <a:endParaRPr lang="nl-NL" dirty="0"/>
          </a:p>
        </p:txBody>
      </p:sp>
      <p:pic>
        <p:nvPicPr>
          <p:cNvPr id="6" name="Picture 5"/>
          <p:cNvPicPr>
            <a:picLocks noChangeAspect="1"/>
          </p:cNvPicPr>
          <p:nvPr userDrawn="1"/>
        </p:nvPicPr>
        <p:blipFill>
          <a:blip r:embed="rId2"/>
          <a:stretch>
            <a:fillRect/>
          </a:stretch>
        </p:blipFill>
        <p:spPr>
          <a:xfrm>
            <a:off x="629137" y="5772726"/>
            <a:ext cx="2360466" cy="502227"/>
          </a:xfrm>
          <a:prstGeom prst="rect">
            <a:avLst/>
          </a:prstGeom>
        </p:spPr>
      </p:pic>
    </p:spTree>
    <p:extLst>
      <p:ext uri="{BB962C8B-B14F-4D97-AF65-F5344CB8AC3E}">
        <p14:creationId xmlns:p14="http://schemas.microsoft.com/office/powerpoint/2010/main" val="212683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 Slide Blauw">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9137" y="1443181"/>
            <a:ext cx="7527925" cy="3971637"/>
          </a:xfrm>
          <a:prstGeom prst="rect">
            <a:avLst/>
          </a:prstGeom>
        </p:spPr>
        <p:txBody>
          <a:bodyPr vert="horz" lIns="0" tIns="0" rIns="0" bIns="0" anchor="ctr"/>
          <a:lstStyle>
            <a:lvl1pPr marL="0" indent="0">
              <a:lnSpc>
                <a:spcPct val="70000"/>
              </a:lnSpc>
              <a:buNone/>
              <a:defRPr sz="5400" b="1" i="0">
                <a:solidFill>
                  <a:schemeClr val="accent3"/>
                </a:solidFill>
                <a:latin typeface="Century Gothic Std"/>
                <a:cs typeface="Century Gothic Std"/>
              </a:defRPr>
            </a:lvl1pPr>
          </a:lstStyle>
          <a:p>
            <a:pPr lvl="0"/>
            <a:r>
              <a:rPr lang="x-none" dirty="0"/>
              <a:t>Titel hoofdstuk</a:t>
            </a:r>
          </a:p>
        </p:txBody>
      </p:sp>
      <p:pic>
        <p:nvPicPr>
          <p:cNvPr id="6" name="Picture 5"/>
          <p:cNvPicPr>
            <a:picLocks noChangeAspect="1"/>
          </p:cNvPicPr>
          <p:nvPr userDrawn="1"/>
        </p:nvPicPr>
        <p:blipFill>
          <a:blip r:embed="rId2"/>
          <a:stretch>
            <a:fillRect/>
          </a:stretch>
        </p:blipFill>
        <p:spPr>
          <a:xfrm>
            <a:off x="629137" y="5772726"/>
            <a:ext cx="2360466" cy="502227"/>
          </a:xfrm>
          <a:prstGeom prst="rect">
            <a:avLst/>
          </a:prstGeom>
        </p:spPr>
      </p:pic>
    </p:spTree>
    <p:extLst>
      <p:ext uri="{BB962C8B-B14F-4D97-AF65-F5344CB8AC3E}">
        <p14:creationId xmlns:p14="http://schemas.microsoft.com/office/powerpoint/2010/main" val="259703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Slide Geel">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9137" y="1443181"/>
            <a:ext cx="7527925" cy="3971637"/>
          </a:xfrm>
          <a:prstGeom prst="rect">
            <a:avLst/>
          </a:prstGeom>
        </p:spPr>
        <p:txBody>
          <a:bodyPr vert="horz" lIns="0" tIns="0" rIns="0" bIns="0" anchor="ctr"/>
          <a:lstStyle>
            <a:lvl1pPr marL="0" indent="0">
              <a:lnSpc>
                <a:spcPct val="70000"/>
              </a:lnSpc>
              <a:buNone/>
              <a:defRPr sz="5400" b="1" i="0">
                <a:solidFill>
                  <a:schemeClr val="accent3"/>
                </a:solidFill>
                <a:latin typeface="Century Gothic Std"/>
                <a:cs typeface="Century Gothic Std"/>
              </a:defRPr>
            </a:lvl1pPr>
          </a:lstStyle>
          <a:p>
            <a:pPr lvl="0"/>
            <a:r>
              <a:rPr lang="x-none" dirty="0"/>
              <a:t>Titel hoofdstuk</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Tree>
    <p:extLst>
      <p:ext uri="{BB962C8B-B14F-4D97-AF65-F5344CB8AC3E}">
        <p14:creationId xmlns:p14="http://schemas.microsoft.com/office/powerpoint/2010/main" val="181405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foto Blauw">
    <p:bg>
      <p:bgPr>
        <a:solidFill>
          <a:schemeClr val="tx1"/>
        </a:solidFill>
        <a:effectLst/>
      </p:bgPr>
    </p:bg>
    <p:spTree>
      <p:nvGrpSpPr>
        <p:cNvPr id="1" name=""/>
        <p:cNvGrpSpPr/>
        <p:nvPr/>
      </p:nvGrpSpPr>
      <p:grpSpPr>
        <a:xfrm>
          <a:off x="0" y="0"/>
          <a:ext cx="0" cy="0"/>
          <a:chOff x="0" y="0"/>
          <a:chExt cx="0" cy="0"/>
        </a:xfrm>
      </p:grpSpPr>
      <p:pic>
        <p:nvPicPr>
          <p:cNvPr id="7" name="Picture 6" descr="RUFO-Du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455" y="0"/>
            <a:ext cx="12192000" cy="6858000"/>
          </a:xfrm>
          <a:prstGeom prst="rect">
            <a:avLst/>
          </a:prstGeom>
        </p:spPr>
      </p:pic>
      <p:pic>
        <p:nvPicPr>
          <p:cNvPr id="6" name="Picture 5"/>
          <p:cNvPicPr>
            <a:picLocks noChangeAspect="1"/>
          </p:cNvPicPr>
          <p:nvPr userDrawn="1"/>
        </p:nvPicPr>
        <p:blipFill>
          <a:blip r:embed="rId3"/>
          <a:stretch>
            <a:fillRect/>
          </a:stretch>
        </p:blipFill>
        <p:spPr>
          <a:xfrm>
            <a:off x="629137" y="5772726"/>
            <a:ext cx="2360466" cy="502227"/>
          </a:xfrm>
          <a:prstGeom prst="rect">
            <a:avLst/>
          </a:prstGeom>
        </p:spPr>
      </p:pic>
      <p:sp>
        <p:nvSpPr>
          <p:cNvPr id="8" name="Text Placeholder 3"/>
          <p:cNvSpPr>
            <a:spLocks noGrp="1"/>
          </p:cNvSpPr>
          <p:nvPr>
            <p:ph type="body" sz="quarter" idx="10" hasCustomPrompt="1"/>
          </p:nvPr>
        </p:nvSpPr>
        <p:spPr>
          <a:xfrm>
            <a:off x="606047" y="519545"/>
            <a:ext cx="3850499" cy="4895273"/>
          </a:xfrm>
          <a:prstGeom prst="rect">
            <a:avLst/>
          </a:prstGeom>
        </p:spPr>
        <p:txBody>
          <a:bodyPr vert="horz" lIns="0" tIns="0" rIns="0" bIns="0" anchor="ctr"/>
          <a:lstStyle>
            <a:lvl1pPr marL="0" indent="0">
              <a:lnSpc>
                <a:spcPct val="70000"/>
              </a:lnSpc>
              <a:buNone/>
              <a:defRPr sz="5400" b="1" i="0">
                <a:solidFill>
                  <a:schemeClr val="accent3"/>
                </a:solidFill>
                <a:latin typeface="Century Gothic Std"/>
                <a:cs typeface="Century Gothic Std"/>
              </a:defRPr>
            </a:lvl1pPr>
          </a:lstStyle>
          <a:p>
            <a:pPr lvl="0"/>
            <a:r>
              <a:rPr lang="x-none" dirty="0"/>
              <a:t>Titel hoofdstuk</a:t>
            </a:r>
          </a:p>
        </p:txBody>
      </p:sp>
    </p:spTree>
    <p:extLst>
      <p:ext uri="{BB962C8B-B14F-4D97-AF65-F5344CB8AC3E}">
        <p14:creationId xmlns:p14="http://schemas.microsoft.com/office/powerpoint/2010/main" val="379621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foto geel">
    <p:bg>
      <p:bgPr>
        <a:solidFill>
          <a:schemeClr val="bg1"/>
        </a:solidFill>
        <a:effectLst/>
      </p:bgPr>
    </p:bg>
    <p:spTree>
      <p:nvGrpSpPr>
        <p:cNvPr id="1" name=""/>
        <p:cNvGrpSpPr/>
        <p:nvPr/>
      </p:nvGrpSpPr>
      <p:grpSpPr>
        <a:xfrm>
          <a:off x="0" y="0"/>
          <a:ext cx="0" cy="0"/>
          <a:chOff x="0" y="0"/>
          <a:chExt cx="0" cy="0"/>
        </a:xfrm>
      </p:grpSpPr>
      <p:pic>
        <p:nvPicPr>
          <p:cNvPr id="2" name="Picture 1" descr="Angel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5727" y="-32472"/>
            <a:ext cx="12249727" cy="6890472"/>
          </a:xfrm>
          <a:prstGeom prst="rect">
            <a:avLst/>
          </a:prstGeom>
        </p:spPr>
      </p:pic>
      <p:pic>
        <p:nvPicPr>
          <p:cNvPr id="5" name="Picture 4"/>
          <p:cNvPicPr>
            <a:picLocks noChangeAspect="1"/>
          </p:cNvPicPr>
          <p:nvPr userDrawn="1"/>
        </p:nvPicPr>
        <p:blipFill>
          <a:blip r:embed="rId3"/>
          <a:stretch>
            <a:fillRect/>
          </a:stretch>
        </p:blipFill>
        <p:spPr>
          <a:xfrm>
            <a:off x="629136" y="5772726"/>
            <a:ext cx="2360467" cy="502227"/>
          </a:xfrm>
          <a:prstGeom prst="rect">
            <a:avLst/>
          </a:prstGeom>
        </p:spPr>
      </p:pic>
      <p:sp>
        <p:nvSpPr>
          <p:cNvPr id="6" name="Text Placeholder 3"/>
          <p:cNvSpPr>
            <a:spLocks noGrp="1"/>
          </p:cNvSpPr>
          <p:nvPr>
            <p:ph type="body" sz="quarter" idx="10" hasCustomPrompt="1"/>
          </p:nvPr>
        </p:nvSpPr>
        <p:spPr>
          <a:xfrm>
            <a:off x="606048" y="635001"/>
            <a:ext cx="4647136" cy="4779818"/>
          </a:xfrm>
          <a:prstGeom prst="rect">
            <a:avLst/>
          </a:prstGeom>
        </p:spPr>
        <p:txBody>
          <a:bodyPr vert="horz" lIns="0" tIns="0" rIns="0" bIns="0" anchor="ctr"/>
          <a:lstStyle>
            <a:lvl1pPr marL="0" indent="0">
              <a:lnSpc>
                <a:spcPct val="70000"/>
              </a:lnSpc>
              <a:buNone/>
              <a:defRPr sz="5400" b="1" i="0">
                <a:solidFill>
                  <a:schemeClr val="accent3"/>
                </a:solidFill>
                <a:latin typeface="Century Gothic Std"/>
                <a:cs typeface="Century Gothic Std"/>
              </a:defRPr>
            </a:lvl1pPr>
          </a:lstStyle>
          <a:p>
            <a:pPr lvl="0"/>
            <a:r>
              <a:rPr lang="x-none" dirty="0"/>
              <a:t>Titel hoofdstuk</a:t>
            </a:r>
          </a:p>
        </p:txBody>
      </p:sp>
    </p:spTree>
    <p:extLst>
      <p:ext uri="{BB962C8B-B14F-4D97-AF65-F5344CB8AC3E}">
        <p14:creationId xmlns:p14="http://schemas.microsoft.com/office/powerpoint/2010/main" val="188094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nifest ">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9137" y="659541"/>
            <a:ext cx="7527925" cy="1786643"/>
          </a:xfrm>
          <a:prstGeom prst="rect">
            <a:avLst/>
          </a:prstGeom>
        </p:spPr>
        <p:txBody>
          <a:bodyPr vert="horz" lIns="0" tIns="0" rIns="0" bIns="0" anchor="b">
            <a:spAutoFit/>
          </a:bodyPr>
          <a:lstStyle>
            <a:lvl1pPr marL="0" indent="0">
              <a:lnSpc>
                <a:spcPct val="70000"/>
              </a:lnSpc>
              <a:buNone/>
              <a:defRPr sz="5400" b="1" i="0">
                <a:latin typeface="Century Gothic Std"/>
                <a:cs typeface="Century Gothic Std"/>
              </a:defRPr>
            </a:lvl1pPr>
          </a:lstStyle>
          <a:p>
            <a:pPr lvl="0"/>
            <a:r>
              <a:rPr lang="x-none" dirty="0"/>
              <a:t>Samen werken aan een wereld waarin iedereen meedoet. </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628649" y="2620818"/>
            <a:ext cx="8018895" cy="2702359"/>
          </a:xfrm>
          <a:prstGeom prst="rect">
            <a:avLst/>
          </a:prstGeom>
        </p:spPr>
        <p:txBody>
          <a:bodyPr vert="horz" lIns="0" tIns="0" rIns="0" bIns="0" numCol="2" spcCol="288000"/>
          <a:lstStyle>
            <a:lvl1pPr marL="0" indent="0">
              <a:lnSpc>
                <a:spcPct val="110000"/>
              </a:lnSpc>
              <a:spcBef>
                <a:spcPts val="0"/>
              </a:spcBef>
              <a:buNone/>
              <a:defRPr sz="1800" b="1"/>
            </a:lvl1pPr>
            <a:lvl2pPr marL="0" indent="0">
              <a:lnSpc>
                <a:spcPct val="110000"/>
              </a:lnSpc>
              <a:spcBef>
                <a:spcPts val="0"/>
              </a:spcBef>
              <a:buNone/>
              <a:defRPr sz="1600" b="1">
                <a:solidFill>
                  <a:srgbClr val="008FE3"/>
                </a:solidFill>
              </a:defRPr>
            </a:lvl2pPr>
            <a:lvl3pPr marL="914400" indent="0">
              <a:buNone/>
              <a:defRPr sz="1400"/>
            </a:lvl3pPr>
            <a:lvl4pPr marL="1371600" indent="0">
              <a:buNone/>
              <a:defRPr sz="1400"/>
            </a:lvl4pPr>
            <a:lvl5pPr marL="1828800" indent="0">
              <a:buNone/>
              <a:defRPr sz="1400"/>
            </a:lvl5pPr>
          </a:lstStyle>
          <a:p>
            <a:pPr lvl="1"/>
            <a:r>
              <a:rPr lang="x-none" dirty="0"/>
              <a:t>Plattetekst </a:t>
            </a:r>
            <a:r>
              <a:rPr lang="en-US" dirty="0" err="1"/>
              <a:t>Nullam</a:t>
            </a:r>
            <a:r>
              <a:rPr lang="en-US" dirty="0"/>
              <a:t> id dolor id </a:t>
            </a:r>
            <a:r>
              <a:rPr lang="en-US" dirty="0" err="1"/>
              <a:t>nibh</a:t>
            </a:r>
            <a:r>
              <a:rPr lang="en-US" dirty="0"/>
              <a:t> </a:t>
            </a:r>
            <a:r>
              <a:rPr lang="en-US" dirty="0" err="1"/>
              <a:t>ultricies</a:t>
            </a:r>
            <a:r>
              <a:rPr lang="en-US" dirty="0"/>
              <a:t> </a:t>
            </a:r>
            <a:r>
              <a:rPr lang="en-US" dirty="0" err="1"/>
              <a:t>vehicula</a:t>
            </a:r>
            <a:r>
              <a:rPr lang="en-US" dirty="0"/>
              <a:t> </a:t>
            </a:r>
            <a:r>
              <a:rPr lang="en-US" dirty="0" err="1"/>
              <a:t>ut</a:t>
            </a:r>
            <a:r>
              <a:rPr lang="en-US" dirty="0"/>
              <a:t> id </a:t>
            </a:r>
            <a:r>
              <a:rPr lang="en-US" dirty="0" err="1"/>
              <a:t>elit</a:t>
            </a:r>
            <a:r>
              <a:rPr lang="en-US" dirty="0"/>
              <a:t>. </a:t>
            </a:r>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lacinia</a:t>
            </a:r>
            <a:r>
              <a:rPr lang="en-US" dirty="0"/>
              <a:t> </a:t>
            </a:r>
            <a:r>
              <a:rPr lang="en-US" dirty="0" err="1"/>
              <a:t>bibendum</a:t>
            </a:r>
            <a:r>
              <a:rPr lang="en-US" dirty="0"/>
              <a:t> </a:t>
            </a:r>
            <a:r>
              <a:rPr lang="en-US" dirty="0" err="1"/>
              <a:t>nulla</a:t>
            </a:r>
            <a:r>
              <a:rPr lang="en-US" dirty="0"/>
              <a:t> </a:t>
            </a:r>
            <a:r>
              <a:rPr lang="en-US" dirty="0" err="1"/>
              <a:t>sed</a:t>
            </a:r>
            <a:r>
              <a:rPr lang="en-US" dirty="0"/>
              <a:t> </a:t>
            </a:r>
            <a:r>
              <a:rPr lang="en-US" dirty="0" err="1"/>
              <a:t>consectetur</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a:t>
            </a:r>
          </a:p>
          <a:p>
            <a:pPr lvl="1"/>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Vestibulum</a:t>
            </a:r>
            <a:r>
              <a:rPr lang="en-US" dirty="0"/>
              <a:t> id ligula </a:t>
            </a:r>
            <a:r>
              <a:rPr lang="en-US" dirty="0" err="1"/>
              <a:t>porta</a:t>
            </a:r>
            <a:r>
              <a:rPr lang="en-US" dirty="0"/>
              <a:t> </a:t>
            </a:r>
            <a:r>
              <a:rPr lang="en-US" dirty="0" err="1"/>
              <a:t>felis</a:t>
            </a:r>
            <a:r>
              <a:rPr lang="en-US" dirty="0"/>
              <a:t> </a:t>
            </a:r>
            <a:r>
              <a:rPr lang="en-US" dirty="0" err="1"/>
              <a:t>euismod</a:t>
            </a:r>
            <a:r>
              <a:rPr lang="en-US" dirty="0"/>
              <a:t> semper.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Morbi</a:t>
            </a:r>
            <a:r>
              <a:rPr lang="en-US" dirty="0"/>
              <a:t> </a:t>
            </a:r>
            <a:r>
              <a:rPr lang="en-US" dirty="0" err="1"/>
              <a:t>leo</a:t>
            </a:r>
            <a:r>
              <a:rPr lang="en-US" dirty="0"/>
              <a:t> </a:t>
            </a:r>
            <a:r>
              <a:rPr lang="en-US" dirty="0" err="1"/>
              <a:t>risus</a:t>
            </a:r>
            <a:r>
              <a:rPr lang="en-US" dirty="0"/>
              <a:t>, </a:t>
            </a:r>
            <a:r>
              <a:rPr lang="en-US" dirty="0" err="1"/>
              <a:t>porta</a:t>
            </a:r>
            <a:r>
              <a:rPr lang="en-US" dirty="0"/>
              <a:t> ac </a:t>
            </a:r>
            <a:r>
              <a:rPr lang="en-US" dirty="0" err="1"/>
              <a:t>consectetur</a:t>
            </a:r>
            <a:r>
              <a:rPr lang="en-US" dirty="0"/>
              <a:t> ac, </a:t>
            </a:r>
            <a:r>
              <a:rPr lang="en-US" dirty="0" err="1"/>
              <a:t>vestibulum</a:t>
            </a:r>
            <a:r>
              <a:rPr lang="en-US" dirty="0"/>
              <a:t> at </a:t>
            </a:r>
            <a:r>
              <a:rPr lang="en-US" dirty="0" err="1"/>
              <a:t>eros</a:t>
            </a:r>
            <a:r>
              <a:rPr lang="en-US" dirty="0"/>
              <a:t>. Integer </a:t>
            </a:r>
            <a:r>
              <a:rPr lang="en-US" dirty="0" err="1"/>
              <a:t>posuere</a:t>
            </a:r>
            <a:r>
              <a:rPr lang="en-US" dirty="0"/>
              <a:t> </a:t>
            </a:r>
            <a:r>
              <a:rPr lang="en-US" dirty="0" err="1"/>
              <a:t>erat</a:t>
            </a:r>
            <a:r>
              <a:rPr lang="en-US" dirty="0"/>
              <a:t> a ante </a:t>
            </a:r>
            <a:r>
              <a:rPr lang="en-US" dirty="0" err="1"/>
              <a:t>venenatis</a:t>
            </a:r>
            <a:r>
              <a:rPr lang="en-US" dirty="0"/>
              <a:t> </a:t>
            </a:r>
            <a:r>
              <a:rPr lang="en-US" dirty="0" err="1"/>
              <a:t>dapibus</a:t>
            </a:r>
            <a:r>
              <a:rPr lang="en-US" dirty="0"/>
              <a:t> </a:t>
            </a:r>
            <a:r>
              <a:rPr lang="en-US" dirty="0" err="1"/>
              <a:t>posuere</a:t>
            </a:r>
            <a:r>
              <a:rPr lang="en-US" dirty="0"/>
              <a:t> </a:t>
            </a:r>
            <a:r>
              <a:rPr lang="en-US" dirty="0" err="1"/>
              <a:t>velit</a:t>
            </a:r>
            <a:r>
              <a:rPr lang="en-US" dirty="0"/>
              <a:t> </a:t>
            </a:r>
            <a:r>
              <a:rPr lang="en-US" dirty="0" err="1"/>
              <a:t>aliquet</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a:t>
            </a:r>
            <a:endParaRPr lang="x-none" dirty="0"/>
          </a:p>
        </p:txBody>
      </p:sp>
    </p:spTree>
    <p:extLst>
      <p:ext uri="{BB962C8B-B14F-4D97-AF65-F5344CB8AC3E}">
        <p14:creationId xmlns:p14="http://schemas.microsoft.com/office/powerpoint/2010/main" val="157935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Tekst ">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57" y="688001"/>
            <a:ext cx="7527925" cy="812901"/>
          </a:xfrm>
          <a:prstGeom prst="rect">
            <a:avLst/>
          </a:prstGeom>
        </p:spPr>
        <p:txBody>
          <a:bodyPr vert="horz" lIns="0" tIns="0" rIns="0" bIns="0" anchor="t"/>
          <a:lstStyle>
            <a:lvl1pPr marL="0" indent="0">
              <a:lnSpc>
                <a:spcPct val="70000"/>
              </a:lnSpc>
              <a:buNone/>
              <a:defRPr sz="5400" b="1" i="0">
                <a:latin typeface="Century Gothic Std"/>
                <a:cs typeface="Century Gothic Std"/>
              </a:defRPr>
            </a:lvl1pPr>
          </a:lstStyle>
          <a:p>
            <a:pPr lvl="0"/>
            <a:r>
              <a:rPr lang="x-none" dirty="0"/>
              <a:t>Hier een titel</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628650" y="1892732"/>
            <a:ext cx="7937500" cy="3603625"/>
          </a:xfrm>
          <a:prstGeom prst="rect">
            <a:avLst/>
          </a:prstGeom>
        </p:spPr>
        <p:txBody>
          <a:bodyPr vert="horz" lIns="0" tIns="0" rIns="0" bIns="0" numCol="2" spcCol="288000"/>
          <a:lstStyle>
            <a:lvl1pPr marL="0" indent="0">
              <a:lnSpc>
                <a:spcPct val="110000"/>
              </a:lnSpc>
              <a:spcBef>
                <a:spcPts val="0"/>
              </a:spcBef>
              <a:buNone/>
              <a:defRPr sz="1600" b="1"/>
            </a:lvl1pPr>
            <a:lvl2pPr marL="0" indent="0">
              <a:lnSpc>
                <a:spcPct val="110000"/>
              </a:lnSpc>
              <a:spcBef>
                <a:spcPts val="0"/>
              </a:spcBef>
              <a:buNone/>
              <a:defRPr sz="1600">
                <a:solidFill>
                  <a:schemeClr val="accent2"/>
                </a:solidFill>
              </a:defRPr>
            </a:lvl2pPr>
            <a:lvl3pPr marL="914400" indent="0">
              <a:buNone/>
              <a:defRPr sz="1400"/>
            </a:lvl3pPr>
            <a:lvl4pPr marL="1371600" indent="0">
              <a:buNone/>
              <a:defRPr sz="1400"/>
            </a:lvl4pPr>
            <a:lvl5pPr marL="1828800" indent="0">
              <a:buNone/>
              <a:defRPr sz="1400"/>
            </a:lvl5pPr>
          </a:lstStyle>
          <a:p>
            <a:pPr lvl="0"/>
            <a:r>
              <a:rPr lang="x-none" dirty="0"/>
              <a:t>Tussenkop</a:t>
            </a:r>
          </a:p>
          <a:p>
            <a:pPr lvl="1"/>
            <a:r>
              <a:rPr lang="x-none" dirty="0"/>
              <a:t>Plattetekst </a:t>
            </a:r>
            <a:r>
              <a:rPr lang="en-US" dirty="0" err="1"/>
              <a:t>Nullam</a:t>
            </a:r>
            <a:r>
              <a:rPr lang="en-US" dirty="0"/>
              <a:t> id dolor id </a:t>
            </a:r>
            <a:r>
              <a:rPr lang="en-US" dirty="0" err="1"/>
              <a:t>nibh</a:t>
            </a:r>
            <a:r>
              <a:rPr lang="en-US" dirty="0"/>
              <a:t> </a:t>
            </a:r>
            <a:r>
              <a:rPr lang="en-US" dirty="0" err="1"/>
              <a:t>ultricies</a:t>
            </a:r>
            <a:r>
              <a:rPr lang="en-US" dirty="0"/>
              <a:t> </a:t>
            </a:r>
            <a:r>
              <a:rPr lang="en-US" dirty="0" err="1"/>
              <a:t>vehicula</a:t>
            </a:r>
            <a:r>
              <a:rPr lang="en-US" dirty="0"/>
              <a:t> </a:t>
            </a:r>
            <a:r>
              <a:rPr lang="en-US" dirty="0" err="1"/>
              <a:t>ut</a:t>
            </a:r>
            <a:r>
              <a:rPr lang="en-US" dirty="0"/>
              <a:t> id </a:t>
            </a:r>
            <a:r>
              <a:rPr lang="en-US" dirty="0" err="1"/>
              <a:t>elit</a:t>
            </a:r>
            <a:r>
              <a:rPr lang="en-US" dirty="0"/>
              <a:t>. </a:t>
            </a:r>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lacinia</a:t>
            </a:r>
            <a:r>
              <a:rPr lang="en-US" dirty="0"/>
              <a:t> </a:t>
            </a:r>
            <a:r>
              <a:rPr lang="en-US" dirty="0" err="1"/>
              <a:t>bibendum</a:t>
            </a:r>
            <a:r>
              <a:rPr lang="en-US" dirty="0"/>
              <a:t> </a:t>
            </a:r>
            <a:r>
              <a:rPr lang="en-US" dirty="0" err="1"/>
              <a:t>nulla</a:t>
            </a:r>
            <a:r>
              <a:rPr lang="en-US" dirty="0"/>
              <a:t> </a:t>
            </a:r>
            <a:r>
              <a:rPr lang="en-US" dirty="0" err="1"/>
              <a:t>sed</a:t>
            </a:r>
            <a:r>
              <a:rPr lang="en-US" dirty="0"/>
              <a:t> </a:t>
            </a:r>
            <a:r>
              <a:rPr lang="en-US" dirty="0" err="1"/>
              <a:t>consectetur</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a:t>
            </a:r>
          </a:p>
          <a:p>
            <a:pPr lvl="1"/>
            <a:endParaRPr lang="en-US" dirty="0"/>
          </a:p>
          <a:p>
            <a:pPr lvl="1"/>
            <a:endParaRPr lang="en-US" dirty="0"/>
          </a:p>
          <a:p>
            <a:pPr lvl="1"/>
            <a:endParaRPr lang="en-US" dirty="0"/>
          </a:p>
          <a:p>
            <a:pPr lvl="1"/>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Vestibulum</a:t>
            </a:r>
            <a:r>
              <a:rPr lang="en-US" dirty="0"/>
              <a:t> id ligula </a:t>
            </a:r>
            <a:r>
              <a:rPr lang="en-US" dirty="0" err="1"/>
              <a:t>porta</a:t>
            </a:r>
            <a:r>
              <a:rPr lang="en-US" dirty="0"/>
              <a:t> </a:t>
            </a:r>
            <a:r>
              <a:rPr lang="en-US" dirty="0" err="1"/>
              <a:t>felis</a:t>
            </a:r>
            <a:r>
              <a:rPr lang="en-US" dirty="0"/>
              <a:t> </a:t>
            </a:r>
            <a:r>
              <a:rPr lang="en-US" dirty="0" err="1"/>
              <a:t>euismod</a:t>
            </a:r>
            <a:r>
              <a:rPr lang="en-US" dirty="0"/>
              <a:t> semper.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Morbi</a:t>
            </a:r>
            <a:r>
              <a:rPr lang="en-US" dirty="0"/>
              <a:t> </a:t>
            </a:r>
            <a:r>
              <a:rPr lang="en-US" dirty="0" err="1"/>
              <a:t>leo</a:t>
            </a:r>
            <a:r>
              <a:rPr lang="en-US" dirty="0"/>
              <a:t> </a:t>
            </a:r>
            <a:r>
              <a:rPr lang="en-US" dirty="0" err="1"/>
              <a:t>risus</a:t>
            </a:r>
            <a:r>
              <a:rPr lang="en-US" dirty="0"/>
              <a:t>, </a:t>
            </a:r>
            <a:r>
              <a:rPr lang="en-US" dirty="0" err="1"/>
              <a:t>porta</a:t>
            </a:r>
            <a:r>
              <a:rPr lang="en-US" dirty="0"/>
              <a:t> ac </a:t>
            </a:r>
            <a:r>
              <a:rPr lang="en-US" dirty="0" err="1"/>
              <a:t>consectetur</a:t>
            </a:r>
            <a:r>
              <a:rPr lang="en-US" dirty="0"/>
              <a:t> ac, </a:t>
            </a:r>
            <a:r>
              <a:rPr lang="en-US" dirty="0" err="1"/>
              <a:t>vestibulum</a:t>
            </a:r>
            <a:r>
              <a:rPr lang="en-US" dirty="0"/>
              <a:t> at </a:t>
            </a:r>
            <a:r>
              <a:rPr lang="en-US" dirty="0" err="1"/>
              <a:t>eros</a:t>
            </a:r>
            <a:r>
              <a:rPr lang="en-US" dirty="0"/>
              <a:t>. Integer </a:t>
            </a:r>
            <a:r>
              <a:rPr lang="en-US" dirty="0" err="1"/>
              <a:t>posuere</a:t>
            </a:r>
            <a:r>
              <a:rPr lang="en-US" dirty="0"/>
              <a:t> </a:t>
            </a:r>
            <a:r>
              <a:rPr lang="en-US" dirty="0" err="1"/>
              <a:t>erat</a:t>
            </a:r>
            <a:r>
              <a:rPr lang="en-US" dirty="0"/>
              <a:t> a ante </a:t>
            </a:r>
            <a:r>
              <a:rPr lang="en-US" dirty="0" err="1"/>
              <a:t>venenatis</a:t>
            </a:r>
            <a:r>
              <a:rPr lang="en-US" dirty="0"/>
              <a:t> </a:t>
            </a:r>
            <a:r>
              <a:rPr lang="en-US" dirty="0" err="1"/>
              <a:t>dapibus</a:t>
            </a:r>
            <a:r>
              <a:rPr lang="en-US" dirty="0"/>
              <a:t> </a:t>
            </a:r>
            <a:r>
              <a:rPr lang="en-US" dirty="0" err="1"/>
              <a:t>posuere</a:t>
            </a:r>
            <a:r>
              <a:rPr lang="en-US" dirty="0"/>
              <a:t> </a:t>
            </a:r>
            <a:r>
              <a:rPr lang="en-US" dirty="0" err="1"/>
              <a:t>velit</a:t>
            </a:r>
            <a:r>
              <a:rPr lang="en-US" dirty="0"/>
              <a:t> </a:t>
            </a:r>
            <a:r>
              <a:rPr lang="en-US" dirty="0" err="1"/>
              <a:t>aliquet</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a:t>
            </a:r>
            <a:endParaRPr lang="x-none" dirty="0"/>
          </a:p>
        </p:txBody>
      </p:sp>
    </p:spTree>
    <p:extLst>
      <p:ext uri="{BB962C8B-B14F-4D97-AF65-F5344CB8AC3E}">
        <p14:creationId xmlns:p14="http://schemas.microsoft.com/office/powerpoint/2010/main" val="40875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60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6" r:id="rId7"/>
    <p:sldLayoutId id="2147483665" r:id="rId8"/>
    <p:sldLayoutId id="2147483656" r:id="rId9"/>
    <p:sldLayoutId id="2147483657" r:id="rId10"/>
    <p:sldLayoutId id="2147483664" r:id="rId11"/>
    <p:sldLayoutId id="2147483663" r:id="rId12"/>
    <p:sldLayoutId id="2147483658" r:id="rId13"/>
    <p:sldLayoutId id="2147483659" r:id="rId14"/>
    <p:sldLayoutId id="2147483661" r:id="rId15"/>
    <p:sldLayoutId id="2147483660" r:id="rId16"/>
    <p:sldLayoutId id="2147483662" r:id="rId17"/>
    <p:sldLayoutId id="2147483667"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mailto:f.meerloo@ptcgroep.bl" TargetMode="Externa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mailto:m.verhoeven@ptcgroep.n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4502" y="863552"/>
            <a:ext cx="7527925" cy="4138754"/>
          </a:xfrm>
        </p:spPr>
        <p:txBody>
          <a:bodyPr/>
          <a:lstStyle/>
          <a:p>
            <a:r>
              <a:rPr lang="nl-NL" sz="4800" dirty="0">
                <a:solidFill>
                  <a:schemeClr val="bg1"/>
                </a:solidFill>
              </a:rPr>
              <a:t>De </a:t>
            </a:r>
            <a:r>
              <a:rPr lang="nl-NL" sz="4800">
                <a:solidFill>
                  <a:schemeClr val="bg1"/>
                </a:solidFill>
              </a:rPr>
              <a:t>Brede Basis</a:t>
            </a:r>
            <a:endParaRPr lang="nl-NL" sz="4800" dirty="0">
              <a:solidFill>
                <a:schemeClr val="bg1"/>
              </a:solidFill>
            </a:endParaRPr>
          </a:p>
          <a:p>
            <a:endParaRPr lang="nl-NL" dirty="0">
              <a:solidFill>
                <a:schemeClr val="bg1"/>
              </a:solidFill>
            </a:endParaRPr>
          </a:p>
          <a:p>
            <a:r>
              <a:rPr lang="nl-NL" sz="2800" dirty="0"/>
              <a:t>6 september 2021</a:t>
            </a:r>
          </a:p>
          <a:p>
            <a:r>
              <a:rPr lang="nl-NL" sz="2800" dirty="0"/>
              <a:t>Infosessie namens MT en projectteam</a:t>
            </a:r>
          </a:p>
          <a:p>
            <a:endParaRPr lang="nl-NL" sz="2800" dirty="0"/>
          </a:p>
          <a:p>
            <a:endParaRPr lang="nl-NL" sz="2800" dirty="0"/>
          </a:p>
        </p:txBody>
      </p:sp>
      <p:sp>
        <p:nvSpPr>
          <p:cNvPr id="3" name="Tekstvak 2">
            <a:extLst>
              <a:ext uri="{FF2B5EF4-FFF2-40B4-BE49-F238E27FC236}">
                <a16:creationId xmlns:a16="http://schemas.microsoft.com/office/drawing/2014/main" id="{5924C3F0-8B45-425C-B102-E7B2BD6EE28F}"/>
              </a:ext>
            </a:extLst>
          </p:cNvPr>
          <p:cNvSpPr txBox="1"/>
          <p:nvPr/>
        </p:nvSpPr>
        <p:spPr>
          <a:xfrm>
            <a:off x="6088828" y="5174429"/>
            <a:ext cx="2232212" cy="1200329"/>
          </a:xfrm>
          <a:prstGeom prst="rect">
            <a:avLst/>
          </a:prstGeom>
          <a:noFill/>
        </p:spPr>
        <p:txBody>
          <a:bodyPr wrap="square" rtlCol="0">
            <a:spAutoFit/>
          </a:bodyPr>
          <a:lstStyle/>
          <a:p>
            <a:r>
              <a:rPr lang="nl-NL" b="1" dirty="0">
                <a:solidFill>
                  <a:schemeClr val="accent3"/>
                </a:solidFill>
                <a:latin typeface="Century Gothic Std"/>
              </a:rPr>
              <a:t>Richard Ornek</a:t>
            </a:r>
          </a:p>
          <a:p>
            <a:r>
              <a:rPr lang="nl-NL" b="1" dirty="0">
                <a:solidFill>
                  <a:schemeClr val="accent3"/>
                </a:solidFill>
                <a:latin typeface="Century Gothic Std"/>
              </a:rPr>
              <a:t>Debby Lauwers</a:t>
            </a:r>
          </a:p>
          <a:p>
            <a:r>
              <a:rPr lang="nl-NL" b="1" dirty="0">
                <a:solidFill>
                  <a:schemeClr val="accent3"/>
                </a:solidFill>
                <a:latin typeface="Century Gothic Std"/>
              </a:rPr>
              <a:t>Saskia Bholasing</a:t>
            </a:r>
          </a:p>
          <a:p>
            <a:r>
              <a:rPr lang="nl-NL" b="1" dirty="0">
                <a:solidFill>
                  <a:schemeClr val="accent3"/>
                </a:solidFill>
                <a:latin typeface="Century Gothic Std"/>
              </a:rPr>
              <a:t>Illeke Bocken</a:t>
            </a:r>
          </a:p>
        </p:txBody>
      </p:sp>
      <p:cxnSp>
        <p:nvCxnSpPr>
          <p:cNvPr id="5" name="Verbindingslijn: gebogen 4">
            <a:extLst>
              <a:ext uri="{FF2B5EF4-FFF2-40B4-BE49-F238E27FC236}">
                <a16:creationId xmlns:a16="http://schemas.microsoft.com/office/drawing/2014/main" id="{6D853CAE-A3E6-4D56-9396-A161D9BC03EA}"/>
              </a:ext>
            </a:extLst>
          </p:cNvPr>
          <p:cNvCxnSpPr>
            <a:cxnSpLocks/>
          </p:cNvCxnSpPr>
          <p:nvPr/>
        </p:nvCxnSpPr>
        <p:spPr>
          <a:xfrm rot="16200000" flipH="1">
            <a:off x="5561704" y="4421393"/>
            <a:ext cx="860612" cy="505609"/>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421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a:solidFill>
                  <a:schemeClr val="bg1"/>
                </a:solidFill>
              </a:rPr>
              <a:t>De</a:t>
            </a:r>
            <a:r>
              <a:rPr lang="nl-NL" dirty="0"/>
              <a:t> “Brede Basis”</a:t>
            </a:r>
          </a:p>
        </p:txBody>
      </p:sp>
      <p:sp>
        <p:nvSpPr>
          <p:cNvPr id="4" name="Tijdelijke aanduiding voor tekst 3"/>
          <p:cNvSpPr>
            <a:spLocks noGrp="1"/>
          </p:cNvSpPr>
          <p:nvPr>
            <p:ph type="body" sz="quarter" idx="12"/>
          </p:nvPr>
        </p:nvSpPr>
        <p:spPr>
          <a:xfrm>
            <a:off x="628650" y="1719553"/>
            <a:ext cx="8294818" cy="3603625"/>
          </a:xfrm>
        </p:spPr>
        <p:txBody>
          <a:bodyPr/>
          <a:lstStyle/>
          <a:p>
            <a:r>
              <a:rPr lang="nl-NL" sz="1800" dirty="0">
                <a:effectLst/>
                <a:ea typeface="Calibri" panose="020F0502020204030204" pitchFamily="34" charset="0"/>
                <a:cs typeface="Times New Roman" panose="02020603050405020304" pitchFamily="18" charset="0"/>
              </a:rPr>
              <a:t>Hoe ontstaan? </a:t>
            </a:r>
            <a:r>
              <a:rPr lang="nl-NL" sz="1800" b="0" dirty="0">
                <a:effectLst/>
                <a:ea typeface="Calibri" panose="020F0502020204030204" pitchFamily="34" charset="0"/>
                <a:cs typeface="Times New Roman" panose="02020603050405020304" pitchFamily="18" charset="0"/>
              </a:rPr>
              <a:t>Vanuit Toekomstvisie DZB als ontwikkelbedrijf</a:t>
            </a:r>
          </a:p>
          <a:p>
            <a:endParaRPr lang="nl-NL" sz="1800" dirty="0">
              <a:effectLst/>
              <a:ea typeface="Calibri" panose="020F0502020204030204" pitchFamily="34" charset="0"/>
              <a:cs typeface="Times New Roman" panose="02020603050405020304" pitchFamily="18" charset="0"/>
            </a:endParaRPr>
          </a:p>
          <a:p>
            <a:endParaRPr lang="nl-NL" sz="1800" dirty="0">
              <a:effectLst/>
              <a:ea typeface="Calibri" panose="020F0502020204030204" pitchFamily="34" charset="0"/>
              <a:cs typeface="Times New Roman" panose="02020603050405020304" pitchFamily="18" charset="0"/>
            </a:endParaRPr>
          </a:p>
          <a:p>
            <a:r>
              <a:rPr lang="nl-NL" sz="3200" dirty="0">
                <a:effectLst/>
                <a:ea typeface="Calibri" panose="020F0502020204030204" pitchFamily="34" charset="0"/>
                <a:cs typeface="Times New Roman" panose="02020603050405020304" pitchFamily="18" charset="0"/>
              </a:rPr>
              <a:t>3 initiatieven DZB als ontwikkelbedrijf:</a:t>
            </a:r>
            <a:endParaRPr lang="nl-NL" sz="3200" b="0" dirty="0">
              <a:effectLst/>
              <a:ea typeface="Calibri" panose="020F0502020204030204" pitchFamily="34" charset="0"/>
              <a:cs typeface="Times New Roman" panose="02020603050405020304" pitchFamily="18" charset="0"/>
            </a:endParaRPr>
          </a:p>
          <a:p>
            <a:endParaRPr lang="nl-NL" sz="3200" b="0" dirty="0">
              <a:effectLst/>
              <a:ea typeface="Calibri" panose="020F0502020204030204" pitchFamily="34" charset="0"/>
              <a:cs typeface="Times New Roman" panose="02020603050405020304" pitchFamily="18" charset="0"/>
            </a:endParaRPr>
          </a:p>
          <a:p>
            <a:pPr marL="342900" indent="-342900">
              <a:buAutoNum type="arabicParenR"/>
            </a:pPr>
            <a:r>
              <a:rPr lang="nl-NL" b="0" dirty="0">
                <a:ea typeface="Calibri" panose="020F0502020204030204" pitchFamily="34" charset="0"/>
                <a:cs typeface="Times New Roman" panose="02020603050405020304" pitchFamily="18" charset="0"/>
              </a:rPr>
              <a:t>Vaardigheden van alle operationeel leidinggevenden in coachen en ontwikkelen medewerkers (De Brede Basis)</a:t>
            </a:r>
          </a:p>
          <a:p>
            <a:pPr marL="342900" indent="-342900">
              <a:buAutoNum type="arabicParenR"/>
            </a:pPr>
            <a:r>
              <a:rPr lang="nl-NL" b="0" dirty="0">
                <a:ea typeface="Calibri" panose="020F0502020204030204" pitchFamily="34" charset="0"/>
                <a:cs typeface="Times New Roman" panose="02020603050405020304" pitchFamily="18" charset="0"/>
              </a:rPr>
              <a:t>Leerlijnen</a:t>
            </a:r>
          </a:p>
          <a:p>
            <a:pPr marL="342900" indent="-342900">
              <a:buAutoNum type="arabicParenR"/>
            </a:pPr>
            <a:r>
              <a:rPr lang="nl-NL" sz="1800" b="0" dirty="0">
                <a:effectLst/>
                <a:ea typeface="Calibri" panose="020F0502020204030204" pitchFamily="34" charset="0"/>
                <a:cs typeface="Times New Roman" panose="02020603050405020304" pitchFamily="18" charset="0"/>
              </a:rPr>
              <a:t>Taal-Werk traject</a:t>
            </a:r>
            <a:endParaRPr lang="nl-NL" b="0" dirty="0">
              <a:ea typeface="Calibri" panose="020F0502020204030204" pitchFamily="34" charset="0"/>
              <a:cs typeface="Times New Roman" panose="02020603050405020304" pitchFamily="18" charset="0"/>
            </a:endParaRPr>
          </a:p>
          <a:p>
            <a:endParaRPr lang="nl-NL" dirty="0"/>
          </a:p>
        </p:txBody>
      </p:sp>
      <p:cxnSp>
        <p:nvCxnSpPr>
          <p:cNvPr id="6" name="Rechte verbindingslijn met pijl 5">
            <a:extLst>
              <a:ext uri="{FF2B5EF4-FFF2-40B4-BE49-F238E27FC236}">
                <a16:creationId xmlns:a16="http://schemas.microsoft.com/office/drawing/2014/main" id="{F31F9384-4B3D-4EA9-8EC9-D4BCC506F331}"/>
              </a:ext>
            </a:extLst>
          </p:cNvPr>
          <p:cNvCxnSpPr>
            <a:cxnSpLocks/>
          </p:cNvCxnSpPr>
          <p:nvPr/>
        </p:nvCxnSpPr>
        <p:spPr>
          <a:xfrm flipH="1">
            <a:off x="5752408" y="4145280"/>
            <a:ext cx="15572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722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a:solidFill>
                  <a:schemeClr val="bg1"/>
                </a:solidFill>
              </a:rPr>
              <a:t>De</a:t>
            </a:r>
            <a:r>
              <a:rPr lang="nl-NL" dirty="0"/>
              <a:t> “Brede Basis”</a:t>
            </a:r>
          </a:p>
        </p:txBody>
      </p:sp>
      <p:sp>
        <p:nvSpPr>
          <p:cNvPr id="4" name="Tijdelijke aanduiding voor tekst 3"/>
          <p:cNvSpPr>
            <a:spLocks noGrp="1"/>
          </p:cNvSpPr>
          <p:nvPr>
            <p:ph type="body" sz="quarter" idx="12"/>
          </p:nvPr>
        </p:nvSpPr>
        <p:spPr>
          <a:xfrm>
            <a:off x="628650" y="1719553"/>
            <a:ext cx="8294818" cy="3603625"/>
          </a:xfrm>
        </p:spPr>
        <p:txBody>
          <a:bodyPr/>
          <a:lstStyle/>
          <a:p>
            <a:r>
              <a:rPr lang="nl-NL" sz="1800" dirty="0">
                <a:effectLst/>
                <a:ea typeface="Calibri" panose="020F0502020204030204" pitchFamily="34" charset="0"/>
                <a:cs typeface="Times New Roman" panose="02020603050405020304" pitchFamily="18" charset="0"/>
              </a:rPr>
              <a:t>Opdracht Projectteam van het MT:</a:t>
            </a:r>
          </a:p>
          <a:p>
            <a:endParaRPr lang="nl-NL" b="0" dirty="0">
              <a:ea typeface="Calibri" panose="020F0502020204030204" pitchFamily="34" charset="0"/>
              <a:cs typeface="Times New Roman" panose="02020603050405020304" pitchFamily="18" charset="0"/>
            </a:endParaRPr>
          </a:p>
          <a:p>
            <a:r>
              <a:rPr lang="nl-NL" b="0" i="1" dirty="0"/>
              <a:t>Het opleiden van operationeel leidinggevenden zodat zij bekwaam zijn in het coachen en ontwikkelen van de bestaande </a:t>
            </a:r>
            <a:r>
              <a:rPr lang="nl-NL" b="0" i="1" dirty="0" err="1"/>
              <a:t>Wsw</a:t>
            </a:r>
            <a:r>
              <a:rPr lang="nl-NL" b="0" i="1" dirty="0"/>
              <a:t>-doelgroep en instroom vanuit de P-wet. </a:t>
            </a:r>
          </a:p>
          <a:p>
            <a:endParaRPr lang="nl-NL" b="0" i="1" dirty="0"/>
          </a:p>
          <a:p>
            <a:r>
              <a:rPr lang="nl-NL" b="0" i="1" dirty="0"/>
              <a:t>Daarbij hoort een nieuwe manier van werken waardoor een goede balans gevonden wordt tussen sturen op werk en sturen op ontwikkeling.</a:t>
            </a:r>
          </a:p>
          <a:p>
            <a:endParaRPr lang="nl-NL" sz="1800" b="0" dirty="0">
              <a:effectLst/>
              <a:ea typeface="Calibri" panose="020F0502020204030204" pitchFamily="34" charset="0"/>
              <a:cs typeface="Times New Roman" panose="02020603050405020304" pitchFamily="18" charset="0"/>
            </a:endParaRPr>
          </a:p>
          <a:p>
            <a:endParaRPr lang="nl-NL" b="0" dirty="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27790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l-NL" dirty="0">
                <a:solidFill>
                  <a:schemeClr val="bg1"/>
                </a:solidFill>
              </a:rPr>
              <a:t>Voor welke medewerkers?</a:t>
            </a:r>
            <a:endParaRPr lang="nl-NL" dirty="0"/>
          </a:p>
        </p:txBody>
      </p:sp>
      <p:sp>
        <p:nvSpPr>
          <p:cNvPr id="6" name="Rechthoek 5">
            <a:extLst>
              <a:ext uri="{FF2B5EF4-FFF2-40B4-BE49-F238E27FC236}">
                <a16:creationId xmlns:a16="http://schemas.microsoft.com/office/drawing/2014/main" id="{94558B11-E53A-40D9-BAA1-02CC09F7F59D}"/>
              </a:ext>
            </a:extLst>
          </p:cNvPr>
          <p:cNvSpPr/>
          <p:nvPr/>
        </p:nvSpPr>
        <p:spPr>
          <a:xfrm>
            <a:off x="3213850" y="1501233"/>
            <a:ext cx="782618" cy="4405257"/>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Linkeraccolade 6">
            <a:extLst>
              <a:ext uri="{FF2B5EF4-FFF2-40B4-BE49-F238E27FC236}">
                <a16:creationId xmlns:a16="http://schemas.microsoft.com/office/drawing/2014/main" id="{B57DAA36-CECB-407F-B5B4-DF3ADFFC1090}"/>
              </a:ext>
            </a:extLst>
          </p:cNvPr>
          <p:cNvSpPr/>
          <p:nvPr/>
        </p:nvSpPr>
        <p:spPr>
          <a:xfrm>
            <a:off x="2732444" y="1532964"/>
            <a:ext cx="408791" cy="440525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9" name="Tekstvak 8">
            <a:extLst>
              <a:ext uri="{FF2B5EF4-FFF2-40B4-BE49-F238E27FC236}">
                <a16:creationId xmlns:a16="http://schemas.microsoft.com/office/drawing/2014/main" id="{6DFD0F65-7AC1-443E-9531-D4ABA0C7BBC1}"/>
              </a:ext>
            </a:extLst>
          </p:cNvPr>
          <p:cNvSpPr txBox="1"/>
          <p:nvPr/>
        </p:nvSpPr>
        <p:spPr>
          <a:xfrm>
            <a:off x="188260" y="3273927"/>
            <a:ext cx="2264485" cy="923330"/>
          </a:xfrm>
          <a:prstGeom prst="rect">
            <a:avLst/>
          </a:prstGeom>
          <a:noFill/>
        </p:spPr>
        <p:txBody>
          <a:bodyPr wrap="square" rtlCol="0">
            <a:spAutoFit/>
          </a:bodyPr>
          <a:lstStyle/>
          <a:p>
            <a:r>
              <a:rPr lang="nl-NL" dirty="0"/>
              <a:t>100% van medewerkers krijgt IOP gesprek</a:t>
            </a:r>
          </a:p>
        </p:txBody>
      </p:sp>
      <p:sp>
        <p:nvSpPr>
          <p:cNvPr id="11" name="Tekstvak 10">
            <a:extLst>
              <a:ext uri="{FF2B5EF4-FFF2-40B4-BE49-F238E27FC236}">
                <a16:creationId xmlns:a16="http://schemas.microsoft.com/office/drawing/2014/main" id="{1259F909-171A-4284-AD3B-D658D63DB451}"/>
              </a:ext>
            </a:extLst>
          </p:cNvPr>
          <p:cNvSpPr txBox="1"/>
          <p:nvPr/>
        </p:nvSpPr>
        <p:spPr>
          <a:xfrm>
            <a:off x="4710568" y="1437166"/>
            <a:ext cx="3680013" cy="1200329"/>
          </a:xfrm>
          <a:prstGeom prst="rect">
            <a:avLst/>
          </a:prstGeom>
          <a:noFill/>
        </p:spPr>
        <p:txBody>
          <a:bodyPr wrap="square" rtlCol="0">
            <a:spAutoFit/>
          </a:bodyPr>
          <a:lstStyle/>
          <a:p>
            <a:r>
              <a:rPr lang="nl-NL" i="1" dirty="0"/>
              <a:t>‘De werkstappers’</a:t>
            </a:r>
          </a:p>
          <a:p>
            <a:r>
              <a:rPr lang="nl-NL" dirty="0"/>
              <a:t>10-20 % van medewerkers </a:t>
            </a:r>
            <a:r>
              <a:rPr lang="nl-NL" u="sng" dirty="0"/>
              <a:t>methodisch</a:t>
            </a:r>
            <a:r>
              <a:rPr lang="nl-NL" dirty="0"/>
              <a:t> ontwikkelen, voor volgende stap (intern/extern)</a:t>
            </a:r>
          </a:p>
        </p:txBody>
      </p:sp>
      <p:sp>
        <p:nvSpPr>
          <p:cNvPr id="10" name="Rechteraccolade 9">
            <a:extLst>
              <a:ext uri="{FF2B5EF4-FFF2-40B4-BE49-F238E27FC236}">
                <a16:creationId xmlns:a16="http://schemas.microsoft.com/office/drawing/2014/main" id="{58FD55A5-5243-4097-B587-4DE3CF93B7D9}"/>
              </a:ext>
            </a:extLst>
          </p:cNvPr>
          <p:cNvSpPr/>
          <p:nvPr/>
        </p:nvSpPr>
        <p:spPr>
          <a:xfrm>
            <a:off x="4034121" y="1532964"/>
            <a:ext cx="301214" cy="48947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12" name="Tekstvak 11">
            <a:extLst>
              <a:ext uri="{FF2B5EF4-FFF2-40B4-BE49-F238E27FC236}">
                <a16:creationId xmlns:a16="http://schemas.microsoft.com/office/drawing/2014/main" id="{EA3468EF-6BCB-483A-A3AD-7E4BE668CFB2}"/>
              </a:ext>
            </a:extLst>
          </p:cNvPr>
          <p:cNvSpPr txBox="1"/>
          <p:nvPr/>
        </p:nvSpPr>
        <p:spPr>
          <a:xfrm rot="16200000">
            <a:off x="1639196" y="3481872"/>
            <a:ext cx="3974952" cy="369332"/>
          </a:xfrm>
          <a:prstGeom prst="rect">
            <a:avLst/>
          </a:prstGeom>
          <a:noFill/>
        </p:spPr>
        <p:txBody>
          <a:bodyPr wrap="square" rtlCol="0">
            <a:spAutoFit/>
          </a:bodyPr>
          <a:lstStyle/>
          <a:p>
            <a:r>
              <a:rPr lang="nl-NL" dirty="0"/>
              <a:t>Team op willekeurige afdeling</a:t>
            </a:r>
          </a:p>
        </p:txBody>
      </p:sp>
      <p:cxnSp>
        <p:nvCxnSpPr>
          <p:cNvPr id="16" name="Verbindingslijn: gebogen 15">
            <a:extLst>
              <a:ext uri="{FF2B5EF4-FFF2-40B4-BE49-F238E27FC236}">
                <a16:creationId xmlns:a16="http://schemas.microsoft.com/office/drawing/2014/main" id="{84C94824-F08A-4022-9E98-8C2EDC823ABF}"/>
              </a:ext>
            </a:extLst>
          </p:cNvPr>
          <p:cNvCxnSpPr>
            <a:cxnSpLocks/>
          </p:cNvCxnSpPr>
          <p:nvPr/>
        </p:nvCxnSpPr>
        <p:spPr>
          <a:xfrm rot="16200000" flipH="1">
            <a:off x="3569658" y="2741321"/>
            <a:ext cx="2280414" cy="412761"/>
          </a:xfrm>
          <a:prstGeom prst="bentConnector3">
            <a:avLst>
              <a:gd name="adj1" fmla="val 99679"/>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kstvak 17">
            <a:extLst>
              <a:ext uri="{FF2B5EF4-FFF2-40B4-BE49-F238E27FC236}">
                <a16:creationId xmlns:a16="http://schemas.microsoft.com/office/drawing/2014/main" id="{FE274423-47B0-49E0-B25B-D15D39C852FA}"/>
              </a:ext>
            </a:extLst>
          </p:cNvPr>
          <p:cNvSpPr txBox="1"/>
          <p:nvPr/>
        </p:nvSpPr>
        <p:spPr>
          <a:xfrm>
            <a:off x="5011660" y="3060075"/>
            <a:ext cx="4132340" cy="2862322"/>
          </a:xfrm>
          <a:prstGeom prst="rect">
            <a:avLst/>
          </a:prstGeom>
          <a:noFill/>
        </p:spPr>
        <p:txBody>
          <a:bodyPr wrap="square" rtlCol="0">
            <a:spAutoFit/>
          </a:bodyPr>
          <a:lstStyle/>
          <a:p>
            <a:r>
              <a:rPr lang="nl-NL" u="sng" dirty="0"/>
              <a:t>Methodisch:</a:t>
            </a:r>
          </a:p>
          <a:p>
            <a:pPr marL="285750" indent="-285750">
              <a:buFontTx/>
              <a:buChar char="-"/>
            </a:pPr>
            <a:r>
              <a:rPr lang="nl-NL" dirty="0"/>
              <a:t>Werkend naar een vooraf vastgesteld doel</a:t>
            </a:r>
          </a:p>
          <a:p>
            <a:pPr marL="285750" indent="-285750">
              <a:buFontTx/>
              <a:buChar char="-"/>
            </a:pPr>
            <a:r>
              <a:rPr lang="nl-NL" dirty="0"/>
              <a:t>Met volle focus door medewerker + LG</a:t>
            </a:r>
          </a:p>
          <a:p>
            <a:pPr marL="285750" indent="-285750">
              <a:buFontTx/>
              <a:buChar char="-"/>
            </a:pPr>
            <a:r>
              <a:rPr lang="nl-NL" dirty="0"/>
              <a:t>Eénduidig, volgens een standaard</a:t>
            </a:r>
          </a:p>
          <a:p>
            <a:pPr marL="285750" indent="-285750">
              <a:buFontTx/>
              <a:buChar char="-"/>
            </a:pPr>
            <a:r>
              <a:rPr lang="nl-NL" dirty="0"/>
              <a:t>Ondersteund door werkstap</a:t>
            </a:r>
          </a:p>
          <a:p>
            <a:pPr marL="285750" indent="-285750">
              <a:buFontTx/>
              <a:buChar char="-"/>
            </a:pPr>
            <a:r>
              <a:rPr lang="nl-NL" dirty="0"/>
              <a:t>Werk-coach beschikbaar voor hulp</a:t>
            </a:r>
          </a:p>
        </p:txBody>
      </p:sp>
    </p:spTree>
    <p:extLst>
      <p:ext uri="{BB962C8B-B14F-4D97-AF65-F5344CB8AC3E}">
        <p14:creationId xmlns:p14="http://schemas.microsoft.com/office/powerpoint/2010/main" val="3867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BDF9AB6-FB33-4686-8B39-35347067F79E}"/>
              </a:ext>
            </a:extLst>
          </p:cNvPr>
          <p:cNvPicPr>
            <a:picLocks noChangeAspect="1"/>
          </p:cNvPicPr>
          <p:nvPr/>
        </p:nvPicPr>
        <p:blipFill>
          <a:blip r:embed="rId3"/>
          <a:stretch>
            <a:fillRect/>
          </a:stretch>
        </p:blipFill>
        <p:spPr>
          <a:xfrm>
            <a:off x="59978" y="0"/>
            <a:ext cx="3678225" cy="1366285"/>
          </a:xfrm>
          <a:prstGeom prst="rect">
            <a:avLst/>
          </a:prstGeom>
        </p:spPr>
      </p:pic>
      <p:sp>
        <p:nvSpPr>
          <p:cNvPr id="2" name="Text Placeholder 1"/>
          <p:cNvSpPr>
            <a:spLocks noGrp="1"/>
          </p:cNvSpPr>
          <p:nvPr>
            <p:ph type="body" sz="quarter" idx="10"/>
          </p:nvPr>
        </p:nvSpPr>
        <p:spPr>
          <a:xfrm>
            <a:off x="117623" y="113599"/>
            <a:ext cx="7527925" cy="812901"/>
          </a:xfrm>
        </p:spPr>
        <p:txBody>
          <a:bodyPr/>
          <a:lstStyle/>
          <a:p>
            <a:r>
              <a:rPr lang="nl-NL" dirty="0">
                <a:solidFill>
                  <a:schemeClr val="bg1"/>
                </a:solidFill>
              </a:rPr>
              <a:t>Jouw </a:t>
            </a:r>
            <a:r>
              <a:rPr lang="nl-NL" dirty="0"/>
              <a:t>rol in </a:t>
            </a:r>
          </a:p>
          <a:p>
            <a:r>
              <a:rPr lang="nl-NL" dirty="0"/>
              <a:t>ontwikkeling</a:t>
            </a:r>
          </a:p>
        </p:txBody>
      </p:sp>
      <p:pic>
        <p:nvPicPr>
          <p:cNvPr id="3" name="Afbeelding 2">
            <a:extLst>
              <a:ext uri="{FF2B5EF4-FFF2-40B4-BE49-F238E27FC236}">
                <a16:creationId xmlns:a16="http://schemas.microsoft.com/office/drawing/2014/main" id="{84FC1712-8599-409F-8363-02A800757ECA}"/>
              </a:ext>
            </a:extLst>
          </p:cNvPr>
          <p:cNvPicPr>
            <a:picLocks noChangeAspect="1"/>
          </p:cNvPicPr>
          <p:nvPr/>
        </p:nvPicPr>
        <p:blipFill>
          <a:blip r:embed="rId4"/>
          <a:stretch>
            <a:fillRect/>
          </a:stretch>
        </p:blipFill>
        <p:spPr>
          <a:xfrm rot="354052">
            <a:off x="4682371" y="338246"/>
            <a:ext cx="4110852" cy="5817901"/>
          </a:xfrm>
          <a:prstGeom prst="rect">
            <a:avLst/>
          </a:prstGeom>
        </p:spPr>
      </p:pic>
      <p:pic>
        <p:nvPicPr>
          <p:cNvPr id="4" name="Afbeelding 3">
            <a:extLst>
              <a:ext uri="{FF2B5EF4-FFF2-40B4-BE49-F238E27FC236}">
                <a16:creationId xmlns:a16="http://schemas.microsoft.com/office/drawing/2014/main" id="{6DF26B35-6DD3-444E-A23B-CFAD5885C47E}"/>
              </a:ext>
            </a:extLst>
          </p:cNvPr>
          <p:cNvPicPr>
            <a:picLocks noChangeAspect="1"/>
          </p:cNvPicPr>
          <p:nvPr/>
        </p:nvPicPr>
        <p:blipFill>
          <a:blip r:embed="rId5"/>
          <a:stretch>
            <a:fillRect/>
          </a:stretch>
        </p:blipFill>
        <p:spPr>
          <a:xfrm>
            <a:off x="117622" y="1699863"/>
            <a:ext cx="4218933" cy="5327875"/>
          </a:xfrm>
          <a:prstGeom prst="rect">
            <a:avLst/>
          </a:prstGeom>
        </p:spPr>
      </p:pic>
    </p:spTree>
    <p:extLst>
      <p:ext uri="{BB962C8B-B14F-4D97-AF65-F5344CB8AC3E}">
        <p14:creationId xmlns:p14="http://schemas.microsoft.com/office/powerpoint/2010/main" val="175249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2957" y="688001"/>
            <a:ext cx="8561043" cy="1063214"/>
          </a:xfrm>
        </p:spPr>
        <p:txBody>
          <a:bodyPr/>
          <a:lstStyle/>
          <a:p>
            <a:r>
              <a:rPr lang="nl-NL" sz="3600" dirty="0">
                <a:solidFill>
                  <a:schemeClr val="bg1"/>
                </a:solidFill>
              </a:rPr>
              <a:t>Waar </a:t>
            </a:r>
            <a:r>
              <a:rPr lang="nl-NL" sz="3600" dirty="0"/>
              <a:t>ga je de medewerker in ontwikkelen? </a:t>
            </a:r>
          </a:p>
        </p:txBody>
      </p:sp>
      <p:sp>
        <p:nvSpPr>
          <p:cNvPr id="18" name="Tekstvak 17">
            <a:extLst>
              <a:ext uri="{FF2B5EF4-FFF2-40B4-BE49-F238E27FC236}">
                <a16:creationId xmlns:a16="http://schemas.microsoft.com/office/drawing/2014/main" id="{FE274423-47B0-49E0-B25B-D15D39C852FA}"/>
              </a:ext>
            </a:extLst>
          </p:cNvPr>
          <p:cNvSpPr txBox="1"/>
          <p:nvPr/>
        </p:nvSpPr>
        <p:spPr>
          <a:xfrm>
            <a:off x="4965469" y="3125935"/>
            <a:ext cx="4178531" cy="3416320"/>
          </a:xfrm>
          <a:prstGeom prst="rect">
            <a:avLst/>
          </a:prstGeom>
          <a:noFill/>
        </p:spPr>
        <p:txBody>
          <a:bodyPr wrap="square" rtlCol="0">
            <a:spAutoFit/>
          </a:bodyPr>
          <a:lstStyle/>
          <a:p>
            <a:r>
              <a:rPr lang="nl-NL" dirty="0"/>
              <a:t>Afspraken nakomen</a:t>
            </a:r>
          </a:p>
          <a:p>
            <a:r>
              <a:rPr lang="nl-NL" dirty="0"/>
              <a:t>Communiceren</a:t>
            </a:r>
          </a:p>
          <a:p>
            <a:r>
              <a:rPr lang="nl-NL" dirty="0"/>
              <a:t>Samenwerken &amp; collegialiteit</a:t>
            </a:r>
          </a:p>
          <a:p>
            <a:r>
              <a:rPr lang="nl-NL" dirty="0"/>
              <a:t>Gevoel voor arbeidsverhoudingen</a:t>
            </a:r>
          </a:p>
          <a:p>
            <a:r>
              <a:rPr lang="nl-NL" dirty="0"/>
              <a:t>Doorzettingsvermogen</a:t>
            </a:r>
          </a:p>
          <a:p>
            <a:r>
              <a:rPr lang="nl-NL" dirty="0"/>
              <a:t>Nauwkeurigheid</a:t>
            </a:r>
          </a:p>
          <a:p>
            <a:r>
              <a:rPr lang="nl-NL" dirty="0"/>
              <a:t>Productiviteit</a:t>
            </a:r>
          </a:p>
          <a:p>
            <a:r>
              <a:rPr lang="nl-NL" dirty="0"/>
              <a:t>Stressbestendigheid &amp; Flexibiliteit</a:t>
            </a:r>
          </a:p>
          <a:p>
            <a:r>
              <a:rPr lang="nl-NL" dirty="0"/>
              <a:t>Leervermogen</a:t>
            </a:r>
          </a:p>
          <a:p>
            <a:r>
              <a:rPr lang="nl-NL" dirty="0"/>
              <a:t>Zelfstandigheid</a:t>
            </a:r>
          </a:p>
          <a:p>
            <a:r>
              <a:rPr lang="nl-NL" dirty="0"/>
              <a:t>Klantgerichtheid</a:t>
            </a:r>
          </a:p>
          <a:p>
            <a:endParaRPr lang="nl-NL" dirty="0"/>
          </a:p>
        </p:txBody>
      </p:sp>
      <p:sp>
        <p:nvSpPr>
          <p:cNvPr id="4" name="Tekstvak 3">
            <a:extLst>
              <a:ext uri="{FF2B5EF4-FFF2-40B4-BE49-F238E27FC236}">
                <a16:creationId xmlns:a16="http://schemas.microsoft.com/office/drawing/2014/main" id="{83D49BD8-CBF2-46D9-B55E-00229186E6D0}"/>
              </a:ext>
            </a:extLst>
          </p:cNvPr>
          <p:cNvSpPr txBox="1"/>
          <p:nvPr/>
        </p:nvSpPr>
        <p:spPr>
          <a:xfrm>
            <a:off x="519953" y="1330444"/>
            <a:ext cx="7770607" cy="1477328"/>
          </a:xfrm>
          <a:prstGeom prst="rect">
            <a:avLst/>
          </a:prstGeom>
          <a:solidFill>
            <a:srgbClr val="FFC000"/>
          </a:solidFill>
        </p:spPr>
        <p:txBody>
          <a:bodyPr wrap="square" rtlCol="0">
            <a:spAutoFit/>
          </a:bodyPr>
          <a:lstStyle/>
          <a:p>
            <a:r>
              <a:rPr lang="nl-NL" b="1" dirty="0">
                <a:solidFill>
                  <a:srgbClr val="0070C0"/>
                </a:solidFill>
              </a:rPr>
              <a:t>Ontwikkelen van competenties, niet van vaardigheden.</a:t>
            </a:r>
          </a:p>
          <a:p>
            <a:endParaRPr lang="nl-NL" b="1" dirty="0">
              <a:solidFill>
                <a:srgbClr val="0070C0"/>
              </a:solidFill>
            </a:endParaRPr>
          </a:p>
          <a:p>
            <a:r>
              <a:rPr lang="nl-NL" b="1" dirty="0">
                <a:solidFill>
                  <a:srgbClr val="0070C0"/>
                </a:solidFill>
              </a:rPr>
              <a:t>Hiervoor gebruik je de werkzaamheden van de afdeling, of van DZB</a:t>
            </a:r>
          </a:p>
          <a:p>
            <a:endParaRPr lang="nl-NL" b="1" dirty="0">
              <a:solidFill>
                <a:srgbClr val="0070C0"/>
              </a:solidFill>
            </a:endParaRPr>
          </a:p>
          <a:p>
            <a:r>
              <a:rPr lang="nl-NL" b="1" dirty="0">
                <a:solidFill>
                  <a:srgbClr val="0070C0"/>
                </a:solidFill>
              </a:rPr>
              <a:t>Al werkend, leren!</a:t>
            </a:r>
          </a:p>
        </p:txBody>
      </p:sp>
      <p:cxnSp>
        <p:nvCxnSpPr>
          <p:cNvPr id="6" name="Rechte verbindingslijn 5">
            <a:extLst>
              <a:ext uri="{FF2B5EF4-FFF2-40B4-BE49-F238E27FC236}">
                <a16:creationId xmlns:a16="http://schemas.microsoft.com/office/drawing/2014/main" id="{3814A63F-D1DB-41EB-B3B0-220C6C2997BA}"/>
              </a:ext>
            </a:extLst>
          </p:cNvPr>
          <p:cNvCxnSpPr>
            <a:cxnSpLocks/>
          </p:cNvCxnSpPr>
          <p:nvPr/>
        </p:nvCxnSpPr>
        <p:spPr>
          <a:xfrm>
            <a:off x="3114339" y="2915322"/>
            <a:ext cx="0" cy="1258645"/>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Rechte verbindingslijn met pijl 7">
            <a:extLst>
              <a:ext uri="{FF2B5EF4-FFF2-40B4-BE49-F238E27FC236}">
                <a16:creationId xmlns:a16="http://schemas.microsoft.com/office/drawing/2014/main" id="{83B76BC9-A1CF-4F30-9486-ABC26C59DA9B}"/>
              </a:ext>
            </a:extLst>
          </p:cNvPr>
          <p:cNvCxnSpPr/>
          <p:nvPr/>
        </p:nvCxnSpPr>
        <p:spPr>
          <a:xfrm>
            <a:off x="3114339" y="4173967"/>
            <a:ext cx="154910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042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2957" y="688001"/>
            <a:ext cx="8561043" cy="1063214"/>
          </a:xfrm>
        </p:spPr>
        <p:txBody>
          <a:bodyPr/>
          <a:lstStyle/>
          <a:p>
            <a:r>
              <a:rPr lang="nl-NL" sz="3600" dirty="0">
                <a:solidFill>
                  <a:schemeClr val="bg1"/>
                </a:solidFill>
              </a:rPr>
              <a:t>Hoe </a:t>
            </a:r>
            <a:r>
              <a:rPr lang="nl-NL" sz="3600" dirty="0"/>
              <a:t>ga je de medewerker ontwikkelen? </a:t>
            </a:r>
          </a:p>
        </p:txBody>
      </p:sp>
      <p:sp>
        <p:nvSpPr>
          <p:cNvPr id="3" name="Tekstvak 2">
            <a:extLst>
              <a:ext uri="{FF2B5EF4-FFF2-40B4-BE49-F238E27FC236}">
                <a16:creationId xmlns:a16="http://schemas.microsoft.com/office/drawing/2014/main" id="{BB5CBA86-0DF7-4E5A-8CDF-3E4F2906F4EF}"/>
              </a:ext>
            </a:extLst>
          </p:cNvPr>
          <p:cNvSpPr txBox="1"/>
          <p:nvPr/>
        </p:nvSpPr>
        <p:spPr>
          <a:xfrm>
            <a:off x="537882" y="1484555"/>
            <a:ext cx="8234979" cy="3139321"/>
          </a:xfrm>
          <a:prstGeom prst="rect">
            <a:avLst/>
          </a:prstGeom>
          <a:noFill/>
        </p:spPr>
        <p:txBody>
          <a:bodyPr wrap="square" rtlCol="0">
            <a:spAutoFit/>
          </a:bodyPr>
          <a:lstStyle/>
          <a:p>
            <a:endParaRPr lang="nl-NL" b="1" dirty="0">
              <a:solidFill>
                <a:srgbClr val="FFC000"/>
              </a:solidFill>
            </a:endParaRPr>
          </a:p>
          <a:p>
            <a:pPr lvl="0"/>
            <a:r>
              <a:rPr lang="nl-NL" dirty="0"/>
              <a:t>Methodisch ontwikkelen van ‘</a:t>
            </a:r>
            <a:r>
              <a:rPr lang="nl-NL" i="1" dirty="0"/>
              <a:t>de Werkstappers’</a:t>
            </a:r>
          </a:p>
          <a:p>
            <a:pPr lvl="0"/>
            <a:endParaRPr lang="nl-NL" dirty="0"/>
          </a:p>
          <a:p>
            <a:pPr lvl="0"/>
            <a:endParaRPr lang="nl-NL" dirty="0"/>
          </a:p>
          <a:p>
            <a:pPr lvl="0"/>
            <a:r>
              <a:rPr lang="nl-NL" dirty="0"/>
              <a:t>* Observeren, coachen en begeleiden door werkopdrachten</a:t>
            </a:r>
          </a:p>
          <a:p>
            <a:pPr lvl="0"/>
            <a:r>
              <a:rPr lang="nl-NL" dirty="0"/>
              <a:t>* Medewerker naar werkplek binnen of buiten DZB in samenwerking met consulenten</a:t>
            </a:r>
          </a:p>
          <a:p>
            <a:pPr lvl="0"/>
            <a:r>
              <a:rPr lang="nl-NL" dirty="0"/>
              <a:t>* Ondersteuning door Werkstap programma </a:t>
            </a:r>
          </a:p>
          <a:p>
            <a:endParaRPr lang="nl-NL" b="1" dirty="0">
              <a:solidFill>
                <a:srgbClr val="FFC000"/>
              </a:solidFill>
            </a:endParaRPr>
          </a:p>
          <a:p>
            <a:endParaRPr lang="nl-NL" b="1" dirty="0">
              <a:solidFill>
                <a:srgbClr val="FFC000"/>
              </a:solidFill>
            </a:endParaRPr>
          </a:p>
          <a:p>
            <a:endParaRPr lang="nl-NL" dirty="0"/>
          </a:p>
        </p:txBody>
      </p:sp>
      <p:pic>
        <p:nvPicPr>
          <p:cNvPr id="5" name="Afbeelding 4">
            <a:extLst>
              <a:ext uri="{FF2B5EF4-FFF2-40B4-BE49-F238E27FC236}">
                <a16:creationId xmlns:a16="http://schemas.microsoft.com/office/drawing/2014/main" id="{2C5C074B-567B-4986-9BCF-18C8B7E57675}"/>
              </a:ext>
            </a:extLst>
          </p:cNvPr>
          <p:cNvPicPr>
            <a:picLocks noChangeAspect="1"/>
          </p:cNvPicPr>
          <p:nvPr/>
        </p:nvPicPr>
        <p:blipFill>
          <a:blip r:embed="rId3"/>
          <a:stretch>
            <a:fillRect/>
          </a:stretch>
        </p:blipFill>
        <p:spPr>
          <a:xfrm>
            <a:off x="6136228" y="4943959"/>
            <a:ext cx="2071757" cy="1543662"/>
          </a:xfrm>
          <a:prstGeom prst="rect">
            <a:avLst/>
          </a:prstGeom>
        </p:spPr>
      </p:pic>
    </p:spTree>
    <p:extLst>
      <p:ext uri="{BB962C8B-B14F-4D97-AF65-F5344CB8AC3E}">
        <p14:creationId xmlns:p14="http://schemas.microsoft.com/office/powerpoint/2010/main" val="235210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l-NL" dirty="0">
                <a:solidFill>
                  <a:schemeClr val="bg1"/>
                </a:solidFill>
              </a:rPr>
              <a:t>De </a:t>
            </a:r>
            <a:r>
              <a:rPr lang="nl-NL" dirty="0"/>
              <a:t>Training</a:t>
            </a:r>
          </a:p>
        </p:txBody>
      </p:sp>
      <p:sp>
        <p:nvSpPr>
          <p:cNvPr id="8" name="Tekstvak 7">
            <a:extLst>
              <a:ext uri="{FF2B5EF4-FFF2-40B4-BE49-F238E27FC236}">
                <a16:creationId xmlns:a16="http://schemas.microsoft.com/office/drawing/2014/main" id="{1AB049D9-D2DF-446E-9F92-EA7F066B621B}"/>
              </a:ext>
            </a:extLst>
          </p:cNvPr>
          <p:cNvSpPr txBox="1"/>
          <p:nvPr/>
        </p:nvSpPr>
        <p:spPr>
          <a:xfrm>
            <a:off x="182881" y="1264233"/>
            <a:ext cx="5894554" cy="4478149"/>
          </a:xfrm>
          <a:prstGeom prst="rect">
            <a:avLst/>
          </a:prstGeom>
          <a:noFill/>
        </p:spPr>
        <p:txBody>
          <a:bodyPr wrap="square" rtlCol="0">
            <a:spAutoFit/>
          </a:bodyPr>
          <a:lstStyle/>
          <a:p>
            <a:pPr marL="285750" indent="-285750">
              <a:buFont typeface="Arial" panose="020B0604020202020204" pitchFamily="34" charset="0"/>
              <a:buChar char="•"/>
            </a:pPr>
            <a:r>
              <a:rPr lang="nl-NL" sz="1600" dirty="0"/>
              <a:t>Kick-off donderdag op de kwekerij</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Trainingen sept-december in </a:t>
            </a:r>
            <a:r>
              <a:rPr lang="nl-NL" sz="1600" dirty="0" err="1"/>
              <a:t>Matillo</a:t>
            </a:r>
            <a:r>
              <a:rPr lang="nl-NL" sz="1600" dirty="0"/>
              <a:t> &amp; bij Choco</a:t>
            </a:r>
          </a:p>
          <a:p>
            <a:pPr marL="742950" lvl="1" indent="-285750">
              <a:buFont typeface="Arial" panose="020B0604020202020204" pitchFamily="34" charset="0"/>
              <a:buChar char="•"/>
            </a:pPr>
            <a:r>
              <a:rPr lang="nl-NL" sz="1600" dirty="0"/>
              <a:t>TL+BL =&gt; 			11 dagdelen</a:t>
            </a:r>
          </a:p>
          <a:p>
            <a:pPr marL="742950" lvl="1" indent="-285750">
              <a:buFont typeface="Arial" panose="020B0604020202020204" pitchFamily="34" charset="0"/>
              <a:buChar char="•"/>
            </a:pPr>
            <a:r>
              <a:rPr lang="nl-NL" sz="1600" dirty="0"/>
              <a:t>UL =&gt; 			12 dagdelen</a:t>
            </a:r>
          </a:p>
          <a:p>
            <a:pPr marL="742950" lvl="1" indent="-285750">
              <a:buFont typeface="Arial" panose="020B0604020202020204" pitchFamily="34" charset="0"/>
              <a:buChar char="•"/>
            </a:pPr>
            <a:r>
              <a:rPr lang="nl-NL" sz="1600" dirty="0"/>
              <a:t>Voorlieden =&gt; 	10 dagdelen</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Evaluatie tijdens training.</a:t>
            </a:r>
          </a:p>
          <a:p>
            <a:r>
              <a:rPr lang="nl-NL" sz="1600" dirty="0"/>
              <a:t>     Bij vragen of zorgen =&gt; projectteam</a:t>
            </a:r>
          </a:p>
          <a:p>
            <a:endParaRPr lang="nl-NL" sz="1600" dirty="0"/>
          </a:p>
          <a:p>
            <a:pPr marL="285750" indent="-285750">
              <a:buFont typeface="Arial" panose="020B0604020202020204" pitchFamily="34" charset="0"/>
              <a:buChar char="•"/>
            </a:pPr>
            <a:r>
              <a:rPr lang="nl-NL" sz="1600" dirty="0"/>
              <a:t>Gemiste les =&gt; afmelden bij docent (</a:t>
            </a:r>
            <a:r>
              <a:rPr lang="nl-NL" sz="1100" u="sng" dirty="0">
                <a:hlinkClick r:id="rId3"/>
              </a:rPr>
              <a:t>f.meerloo@ptcgroep.</a:t>
            </a:r>
            <a:r>
              <a:rPr lang="nl-NL" sz="1100" dirty="0"/>
              <a:t>nl of  </a:t>
            </a:r>
            <a:r>
              <a:rPr lang="nl-NL" sz="1100" u="sng" dirty="0">
                <a:hlinkClick r:id="rId4"/>
              </a:rPr>
              <a:t>m.verhoeven@ptcgroep.nl</a:t>
            </a:r>
            <a:r>
              <a:rPr lang="nl-NL" sz="1100" u="sng" dirty="0"/>
              <a:t>) </a:t>
            </a:r>
            <a:r>
              <a:rPr lang="nl-NL" sz="1600" dirty="0"/>
              <a:t>Inhalen iom docent. Er zijn slechts 2 bezemsessies. Na 80% Training afronden met proeve van bekwaamheid &amp; certificaat.</a:t>
            </a:r>
          </a:p>
          <a:p>
            <a:endParaRPr lang="nl-NL" sz="1600" dirty="0"/>
          </a:p>
          <a:p>
            <a:pPr marL="285750" indent="-285750">
              <a:buFont typeface="Arial" panose="020B0604020202020204" pitchFamily="34" charset="0"/>
              <a:buChar char="•"/>
            </a:pPr>
            <a:r>
              <a:rPr lang="nl-NL" sz="1600" dirty="0"/>
              <a:t>Werken met trainingsacteur</a:t>
            </a:r>
          </a:p>
          <a:p>
            <a:endParaRPr lang="nl-NL" dirty="0"/>
          </a:p>
        </p:txBody>
      </p:sp>
      <p:pic>
        <p:nvPicPr>
          <p:cNvPr id="1026" name="158EA3DF-34B2-4BBE-AE26-02FB8A273950" descr="47760115-8206-459C-B2A8-860758360ADD">
            <a:extLst>
              <a:ext uri="{FF2B5EF4-FFF2-40B4-BE49-F238E27FC236}">
                <a16:creationId xmlns:a16="http://schemas.microsoft.com/office/drawing/2014/main" id="{E106CFAC-3CF4-4B06-9F17-E6464B95C0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176" y="81534"/>
            <a:ext cx="1037916" cy="115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id="{5D735EFA-F088-47BC-A6BE-581E4D817574}"/>
              </a:ext>
            </a:extLst>
          </p:cNvPr>
          <p:cNvSpPr txBox="1"/>
          <p:nvPr/>
        </p:nvSpPr>
        <p:spPr>
          <a:xfrm>
            <a:off x="7532407" y="1235511"/>
            <a:ext cx="2555274" cy="461665"/>
          </a:xfrm>
          <a:prstGeom prst="rect">
            <a:avLst/>
          </a:prstGeom>
          <a:noFill/>
        </p:spPr>
        <p:txBody>
          <a:bodyPr wrap="square" rtlCol="0">
            <a:spAutoFit/>
          </a:bodyPr>
          <a:lstStyle/>
          <a:p>
            <a:r>
              <a:rPr lang="nl-NL" sz="1200" dirty="0"/>
              <a:t>Maaike Verhoeven</a:t>
            </a:r>
          </a:p>
          <a:p>
            <a:endParaRPr lang="nl-NL" sz="1200" dirty="0"/>
          </a:p>
        </p:txBody>
      </p:sp>
      <p:pic>
        <p:nvPicPr>
          <p:cNvPr id="1027" name="9A82A884-6460-415B-8447-1F20DD2FAC35" descr="D2687410-C005-4A97-92E4-CE37BCBCF651">
            <a:extLst>
              <a:ext uri="{FF2B5EF4-FFF2-40B4-BE49-F238E27FC236}">
                <a16:creationId xmlns:a16="http://schemas.microsoft.com/office/drawing/2014/main" id="{4C025FE8-DBEE-4841-941E-0D3F26D5E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9547" y="1636915"/>
            <a:ext cx="1049546" cy="118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a:extLst>
              <a:ext uri="{FF2B5EF4-FFF2-40B4-BE49-F238E27FC236}">
                <a16:creationId xmlns:a16="http://schemas.microsoft.com/office/drawing/2014/main" id="{4A95515F-5552-4BAB-89F6-EF07930DC87B}"/>
              </a:ext>
            </a:extLst>
          </p:cNvPr>
          <p:cNvSpPr txBox="1"/>
          <p:nvPr/>
        </p:nvSpPr>
        <p:spPr>
          <a:xfrm>
            <a:off x="7558783" y="2827560"/>
            <a:ext cx="2555274" cy="276999"/>
          </a:xfrm>
          <a:prstGeom prst="rect">
            <a:avLst/>
          </a:prstGeom>
          <a:noFill/>
        </p:spPr>
        <p:txBody>
          <a:bodyPr wrap="square" rtlCol="0">
            <a:spAutoFit/>
          </a:bodyPr>
          <a:lstStyle/>
          <a:p>
            <a:r>
              <a:rPr lang="nl-NL" sz="1200" dirty="0" err="1"/>
              <a:t>Foske</a:t>
            </a:r>
            <a:r>
              <a:rPr lang="nl-NL" sz="1200" dirty="0"/>
              <a:t> </a:t>
            </a:r>
            <a:r>
              <a:rPr lang="nl-NL" sz="1200" dirty="0" err="1"/>
              <a:t>Meerloo</a:t>
            </a:r>
            <a:endParaRPr lang="nl-NL" sz="1200" dirty="0"/>
          </a:p>
        </p:txBody>
      </p:sp>
      <p:pic>
        <p:nvPicPr>
          <p:cNvPr id="3" name="Afbeelding 2">
            <a:extLst>
              <a:ext uri="{FF2B5EF4-FFF2-40B4-BE49-F238E27FC236}">
                <a16:creationId xmlns:a16="http://schemas.microsoft.com/office/drawing/2014/main" id="{8717552B-52DB-4DFB-9B16-CDEA8260D0A6}"/>
              </a:ext>
            </a:extLst>
          </p:cNvPr>
          <p:cNvPicPr>
            <a:picLocks noChangeAspect="1"/>
          </p:cNvPicPr>
          <p:nvPr/>
        </p:nvPicPr>
        <p:blipFill>
          <a:blip r:embed="rId7"/>
          <a:stretch>
            <a:fillRect/>
          </a:stretch>
        </p:blipFill>
        <p:spPr>
          <a:xfrm>
            <a:off x="7671649" y="4791638"/>
            <a:ext cx="1049546" cy="1412970"/>
          </a:xfrm>
          <a:prstGeom prst="rect">
            <a:avLst/>
          </a:prstGeom>
        </p:spPr>
      </p:pic>
      <p:cxnSp>
        <p:nvCxnSpPr>
          <p:cNvPr id="6" name="Rechte verbindingslijn met pijl 5">
            <a:extLst>
              <a:ext uri="{FF2B5EF4-FFF2-40B4-BE49-F238E27FC236}">
                <a16:creationId xmlns:a16="http://schemas.microsoft.com/office/drawing/2014/main" id="{FD1E8773-1B32-4845-B132-F786A19ED932}"/>
              </a:ext>
            </a:extLst>
          </p:cNvPr>
          <p:cNvCxnSpPr>
            <a:cxnSpLocks/>
          </p:cNvCxnSpPr>
          <p:nvPr/>
        </p:nvCxnSpPr>
        <p:spPr>
          <a:xfrm>
            <a:off x="3361219" y="5117034"/>
            <a:ext cx="275957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kstvak 10">
            <a:extLst>
              <a:ext uri="{FF2B5EF4-FFF2-40B4-BE49-F238E27FC236}">
                <a16:creationId xmlns:a16="http://schemas.microsoft.com/office/drawing/2014/main" id="{2B467FCB-224D-4179-9339-29E088FBCC71}"/>
              </a:ext>
            </a:extLst>
          </p:cNvPr>
          <p:cNvSpPr txBox="1"/>
          <p:nvPr/>
        </p:nvSpPr>
        <p:spPr>
          <a:xfrm>
            <a:off x="7551128" y="6222468"/>
            <a:ext cx="2555274" cy="276999"/>
          </a:xfrm>
          <a:prstGeom prst="rect">
            <a:avLst/>
          </a:prstGeom>
          <a:noFill/>
        </p:spPr>
        <p:txBody>
          <a:bodyPr wrap="square" rtlCol="0">
            <a:spAutoFit/>
          </a:bodyPr>
          <a:lstStyle/>
          <a:p>
            <a:r>
              <a:rPr lang="nl-NL" sz="1200" dirty="0"/>
              <a:t>Brit </a:t>
            </a:r>
            <a:r>
              <a:rPr lang="nl-NL" sz="1200" dirty="0" err="1"/>
              <a:t>Vreenegoor</a:t>
            </a:r>
            <a:endParaRPr lang="nl-NL" sz="1200" dirty="0"/>
          </a:p>
        </p:txBody>
      </p:sp>
      <p:pic>
        <p:nvPicPr>
          <p:cNvPr id="5" name="8DF462A2-C99B-4219-B54C-A039FDEC7B12" descr="0070233D-91B6-44BF-8853-19751EB3D3A4">
            <a:extLst>
              <a:ext uri="{FF2B5EF4-FFF2-40B4-BE49-F238E27FC236}">
                <a16:creationId xmlns:a16="http://schemas.microsoft.com/office/drawing/2014/main" id="{0C3638D6-8FAE-4F77-BAD4-5024252A2A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0246" y="3282057"/>
            <a:ext cx="1028847" cy="102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11">
            <a:extLst>
              <a:ext uri="{FF2B5EF4-FFF2-40B4-BE49-F238E27FC236}">
                <a16:creationId xmlns:a16="http://schemas.microsoft.com/office/drawing/2014/main" id="{AF7112AA-CDF5-4FE9-BC83-1231DCEEC1A3}"/>
              </a:ext>
            </a:extLst>
          </p:cNvPr>
          <p:cNvSpPr txBox="1"/>
          <p:nvPr/>
        </p:nvSpPr>
        <p:spPr>
          <a:xfrm>
            <a:off x="7574254" y="4349902"/>
            <a:ext cx="2555274" cy="276999"/>
          </a:xfrm>
          <a:prstGeom prst="rect">
            <a:avLst/>
          </a:prstGeom>
          <a:noFill/>
        </p:spPr>
        <p:txBody>
          <a:bodyPr wrap="square" rtlCol="0">
            <a:spAutoFit/>
          </a:bodyPr>
          <a:lstStyle>
            <a:defPPr>
              <a:defRPr lang="en-US"/>
            </a:defPPr>
          </a:lstStyle>
          <a:p>
            <a:r>
              <a:rPr lang="nl-NL" sz="1200" dirty="0"/>
              <a:t>Patricia Huisman</a:t>
            </a:r>
          </a:p>
        </p:txBody>
      </p:sp>
    </p:spTree>
    <p:extLst>
      <p:ext uri="{BB962C8B-B14F-4D97-AF65-F5344CB8AC3E}">
        <p14:creationId xmlns:p14="http://schemas.microsoft.com/office/powerpoint/2010/main" val="190879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l-NL" dirty="0">
                <a:solidFill>
                  <a:schemeClr val="bg1"/>
                </a:solidFill>
              </a:rPr>
              <a:t>Vragen?</a:t>
            </a:r>
            <a:endParaRPr lang="nl-NL" dirty="0"/>
          </a:p>
        </p:txBody>
      </p:sp>
    </p:spTree>
    <p:extLst>
      <p:ext uri="{BB962C8B-B14F-4D97-AF65-F5344CB8AC3E}">
        <p14:creationId xmlns:p14="http://schemas.microsoft.com/office/powerpoint/2010/main" val="873900754"/>
      </p:ext>
    </p:extLst>
  </p:cSld>
  <p:clrMapOvr>
    <a:masterClrMapping/>
  </p:clrMapOvr>
</p:sld>
</file>

<file path=ppt/theme/theme1.xml><?xml version="1.0" encoding="utf-8"?>
<a:theme xmlns:a="http://schemas.openxmlformats.org/drawingml/2006/main" name="Default Theme">
  <a:themeElements>
    <a:clrScheme name="DZB Kleuren">
      <a:dk1>
        <a:srgbClr val="008FE3"/>
      </a:dk1>
      <a:lt1>
        <a:srgbClr val="FFBF00"/>
      </a:lt1>
      <a:dk2>
        <a:srgbClr val="008FE3"/>
      </a:dk2>
      <a:lt2>
        <a:srgbClr val="FFBF00"/>
      </a:lt2>
      <a:accent1>
        <a:srgbClr val="0B4E9D"/>
      </a:accent1>
      <a:accent2>
        <a:srgbClr val="4B6278"/>
      </a:accent2>
      <a:accent3>
        <a:srgbClr val="FFFFFF"/>
      </a:accent3>
      <a:accent4>
        <a:srgbClr val="FFFFFF"/>
      </a:accent4>
      <a:accent5>
        <a:srgbClr val="FFFFFF"/>
      </a:accent5>
      <a:accent6>
        <a:srgbClr val="FFFFFF"/>
      </a:accent6>
      <a:hlink>
        <a:srgbClr val="008FE3"/>
      </a:hlink>
      <a:folHlink>
        <a:srgbClr val="0B4E9D"/>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F87BA5562F6C44B77452BB65B07673" ma:contentTypeVersion="13" ma:contentTypeDescription="Een nieuw document maken." ma:contentTypeScope="" ma:versionID="0f44b1609676f0d1e6174e19864df5fb">
  <xsd:schema xmlns:xsd="http://www.w3.org/2001/XMLSchema" xmlns:xs="http://www.w3.org/2001/XMLSchema" xmlns:p="http://schemas.microsoft.com/office/2006/metadata/properties" xmlns:ns3="0295e5cb-8b7e-4f2d-9d81-5c5a80d9de53" xmlns:ns4="4926a30f-b469-40a3-80d8-398989df77b8" targetNamespace="http://schemas.microsoft.com/office/2006/metadata/properties" ma:root="true" ma:fieldsID="84f6353747254430ccfa9f2b15739e1a" ns3:_="" ns4:_="">
    <xsd:import namespace="0295e5cb-8b7e-4f2d-9d81-5c5a80d9de53"/>
    <xsd:import namespace="4926a30f-b469-40a3-80d8-398989df77b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95e5cb-8b7e-4f2d-9d81-5c5a80d9d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26a30f-b469-40a3-80d8-398989df77b8"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BB6E72-9A8A-4905-8196-1FAC6F4726D0}">
  <ds:schemaRefs>
    <ds:schemaRef ds:uri="http://purl.org/dc/dcmitype/"/>
    <ds:schemaRef ds:uri="http://schemas.microsoft.com/office/2006/documentManagement/types"/>
    <ds:schemaRef ds:uri="http://purl.org/dc/elements/1.1/"/>
    <ds:schemaRef ds:uri="http://schemas.microsoft.com/office/2006/metadata/properties"/>
    <ds:schemaRef ds:uri="0295e5cb-8b7e-4f2d-9d81-5c5a80d9de53"/>
    <ds:schemaRef ds:uri="http://purl.org/dc/terms/"/>
    <ds:schemaRef ds:uri="http://schemas.openxmlformats.org/package/2006/metadata/core-properties"/>
    <ds:schemaRef ds:uri="http://schemas.microsoft.com/office/infopath/2007/PartnerControls"/>
    <ds:schemaRef ds:uri="4926a30f-b469-40a3-80d8-398989df77b8"/>
    <ds:schemaRef ds:uri="http://www.w3.org/XML/1998/namespace"/>
  </ds:schemaRefs>
</ds:datastoreItem>
</file>

<file path=customXml/itemProps2.xml><?xml version="1.0" encoding="utf-8"?>
<ds:datastoreItem xmlns:ds="http://schemas.openxmlformats.org/officeDocument/2006/customXml" ds:itemID="{856DF60E-2F8C-43DA-A1EF-1E23155F39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95e5cb-8b7e-4f2d-9d81-5c5a80d9de53"/>
    <ds:schemaRef ds:uri="4926a30f-b469-40a3-80d8-398989df77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6FA101-EFA5-4D41-A2F4-E5F03765C9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Theme.thmx</Template>
  <TotalTime>2072</TotalTime>
  <Words>340</Words>
  <Application>Microsoft Office PowerPoint</Application>
  <PresentationFormat>Diavoorstelling (4:3)</PresentationFormat>
  <Paragraphs>98</Paragraphs>
  <Slides>9</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Century Gothic</vt:lpstr>
      <vt:lpstr>Century Gothic Std</vt:lpstr>
      <vt:lpstr>Default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van Delft</dc:creator>
  <cp:lastModifiedBy>Ornek, Richard</cp:lastModifiedBy>
  <cp:revision>133</cp:revision>
  <dcterms:created xsi:type="dcterms:W3CDTF">2018-10-05T14:17:53Z</dcterms:created>
  <dcterms:modified xsi:type="dcterms:W3CDTF">2021-09-09T10:42:38Z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0x010100A0F87BA5562F6C44B77452BB65B07673</vt:lpwstr>
  </property>
</Properties>
</file>